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sldIdLst>
    <p:sldId id="304" r:id="rId5"/>
    <p:sldId id="305" r:id="rId6"/>
    <p:sldId id="306" r:id="rId7"/>
    <p:sldId id="307" r:id="rId8"/>
    <p:sldId id="314" r:id="rId9"/>
    <p:sldId id="308" r:id="rId10"/>
    <p:sldId id="309" r:id="rId11"/>
    <p:sldId id="315" r:id="rId12"/>
    <p:sldId id="317" r:id="rId13"/>
    <p:sldId id="316" r:id="rId14"/>
    <p:sldId id="318" r:id="rId15"/>
    <p:sldId id="310" r:id="rId16"/>
    <p:sldId id="313" r:id="rId17"/>
    <p:sldId id="320" r:id="rId18"/>
    <p:sldId id="319" r:id="rId19"/>
    <p:sldId id="312"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931200-C3A6-4D9D-9AD6-79E2517CA4F2}" v="44" dt="2024-01-31T23:32:54.510"/>
    <p1510:client id="{1FF32A00-8023-47CC-BF96-F1ADB38DA2E5}" v="753" dt="2024-01-31T23:02:42.011"/>
    <p1510:client id="{3BF2C4A5-5EFF-41F0-87C8-F9D6B5FD74E0}" v="13" dt="2024-01-31T23:13:28.570"/>
    <p1510:client id="{5D1CA6CF-CE9B-465F-8C00-2A0168975661}" v="5" dt="2024-01-31T23:11:45.380"/>
    <p1510:client id="{68B06028-CC82-4E21-A1D0-4FD45309F5DE}" v="22" dt="2024-01-31T23:32:00.375"/>
    <p1510:client id="{6B3C5434-101C-4042-A084-CCBDAA2AA4A3}" v="24" dt="2024-01-31T23:23:04.052"/>
    <p1510:client id="{7DDDEFB6-E401-4DCB-8171-E0FF01F26C85}" v="823" vWet="825" dt="2024-01-31T23:02:13.278"/>
    <p1510:client id="{B25AD3B5-C599-4173-A4E0-4304B519A4C0}" v="3" dt="2024-01-31T23:29:07.257"/>
    <p1510:client id="{BD5A72EA-19DB-4238-84E3-65D94FAB567F}" v="2" dt="2024-01-31T23:19:05.719"/>
    <p1510:client id="{FE81B278-53AD-4597-BB1A-CB603BE718D7}" v="4149" dt="2024-01-31T23:10:19.7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lek, Jeb" userId="S::jeb.malek@tamu.edu::60687467-e533-4b88-99c9-a4c24fb41ab0" providerId="AD" clId="Web-{3A738ABE-B383-7555-71B6-C81DEFC47B39}"/>
    <pc:docChg chg="addSld modSld sldOrd">
      <pc:chgData name="Malek, Jeb" userId="S::jeb.malek@tamu.edu::60687467-e533-4b88-99c9-a4c24fb41ab0" providerId="AD" clId="Web-{3A738ABE-B383-7555-71B6-C81DEFC47B39}" dt="2024-01-29T16:32:37.141" v="94" actId="20577"/>
      <pc:docMkLst>
        <pc:docMk/>
      </pc:docMkLst>
      <pc:sldChg chg="modSp">
        <pc:chgData name="Malek, Jeb" userId="S::jeb.malek@tamu.edu::60687467-e533-4b88-99c9-a4c24fb41ab0" providerId="AD" clId="Web-{3A738ABE-B383-7555-71B6-C81DEFC47B39}" dt="2024-01-29T16:31:14.969" v="57" actId="20577"/>
        <pc:sldMkLst>
          <pc:docMk/>
          <pc:sldMk cId="3482335894" sldId="304"/>
        </pc:sldMkLst>
        <pc:spChg chg="mod">
          <ac:chgData name="Malek, Jeb" userId="S::jeb.malek@tamu.edu::60687467-e533-4b88-99c9-a4c24fb41ab0" providerId="AD" clId="Web-{3A738ABE-B383-7555-71B6-C81DEFC47B39}" dt="2024-01-29T16:31:14.969" v="57" actId="20577"/>
          <ac:spMkLst>
            <pc:docMk/>
            <pc:sldMk cId="3482335894" sldId="304"/>
            <ac:spMk id="54" creationId="{00000000-0000-0000-0000-000000000000}"/>
          </ac:spMkLst>
        </pc:spChg>
      </pc:sldChg>
      <pc:sldChg chg="modSp">
        <pc:chgData name="Malek, Jeb" userId="S::jeb.malek@tamu.edu::60687467-e533-4b88-99c9-a4c24fb41ab0" providerId="AD" clId="Web-{3A738ABE-B383-7555-71B6-C81DEFC47B39}" dt="2024-01-29T16:32:37.141" v="94" actId="20577"/>
        <pc:sldMkLst>
          <pc:docMk/>
          <pc:sldMk cId="2198972723" sldId="312"/>
        </pc:sldMkLst>
        <pc:spChg chg="mod">
          <ac:chgData name="Malek, Jeb" userId="S::jeb.malek@tamu.edu::60687467-e533-4b88-99c9-a4c24fb41ab0" providerId="AD" clId="Web-{3A738ABE-B383-7555-71B6-C81DEFC47B39}" dt="2024-01-29T16:32:37.141" v="94" actId="20577"/>
          <ac:spMkLst>
            <pc:docMk/>
            <pc:sldMk cId="2198972723" sldId="312"/>
            <ac:spMk id="142" creationId="{00000000-0000-0000-0000-000000000000}"/>
          </ac:spMkLst>
        </pc:spChg>
      </pc:sldChg>
      <pc:sldChg chg="add ord replId">
        <pc:chgData name="Malek, Jeb" userId="S::jeb.malek@tamu.edu::60687467-e533-4b88-99c9-a4c24fb41ab0" providerId="AD" clId="Web-{3A738ABE-B383-7555-71B6-C81DEFC47B39}" dt="2024-01-29T16:31:19.641" v="59"/>
        <pc:sldMkLst>
          <pc:docMk/>
          <pc:sldMk cId="2127138781" sldId="315"/>
        </pc:sldMkLst>
      </pc:sldChg>
      <pc:sldChg chg="add ord replId">
        <pc:chgData name="Malek, Jeb" userId="S::jeb.malek@tamu.edu::60687467-e533-4b88-99c9-a4c24fb41ab0" providerId="AD" clId="Web-{3A738ABE-B383-7555-71B6-C81DEFC47B39}" dt="2024-01-29T16:31:29.313" v="61"/>
        <pc:sldMkLst>
          <pc:docMk/>
          <pc:sldMk cId="1698676607" sldId="316"/>
        </pc:sldMkLst>
      </pc:sldChg>
      <pc:sldChg chg="add ord replId">
        <pc:chgData name="Malek, Jeb" userId="S::jeb.malek@tamu.edu::60687467-e533-4b88-99c9-a4c24fb41ab0" providerId="AD" clId="Web-{3A738ABE-B383-7555-71B6-C81DEFC47B39}" dt="2024-01-29T16:31:40.688" v="63"/>
        <pc:sldMkLst>
          <pc:docMk/>
          <pc:sldMk cId="3260355504" sldId="317"/>
        </pc:sldMkLst>
      </pc:sldChg>
      <pc:sldChg chg="add ord replId">
        <pc:chgData name="Malek, Jeb" userId="S::jeb.malek@tamu.edu::60687467-e533-4b88-99c9-a4c24fb41ab0" providerId="AD" clId="Web-{3A738ABE-B383-7555-71B6-C81DEFC47B39}" dt="2024-01-29T16:31:47.953" v="65"/>
        <pc:sldMkLst>
          <pc:docMk/>
          <pc:sldMk cId="1556358058" sldId="318"/>
        </pc:sldMkLst>
      </pc:sldChg>
    </pc:docChg>
  </pc:docChgLst>
  <pc:docChgLst>
    <pc:chgData name="George, Josh" userId="S::joshgeorge08@tamu.edu::1689d662-d994-46ce-8ea7-04791d1a9290" providerId="AD" clId="Web-{3BF2C4A5-5EFF-41F0-87C8-F9D6B5FD74E0}"/>
    <pc:docChg chg="addSld modSld">
      <pc:chgData name="George, Josh" userId="S::joshgeorge08@tamu.edu::1689d662-d994-46ce-8ea7-04791d1a9290" providerId="AD" clId="Web-{3BF2C4A5-5EFF-41F0-87C8-F9D6B5FD74E0}" dt="2024-01-31T23:13:28.570" v="10"/>
      <pc:docMkLst>
        <pc:docMk/>
      </pc:docMkLst>
      <pc:sldChg chg="addSp delSp modSp">
        <pc:chgData name="George, Josh" userId="S::joshgeorge08@tamu.edu::1689d662-d994-46ce-8ea7-04791d1a9290" providerId="AD" clId="Web-{3BF2C4A5-5EFF-41F0-87C8-F9D6B5FD74E0}" dt="2024-01-31T23:13:12.163" v="2" actId="1076"/>
        <pc:sldMkLst>
          <pc:docMk/>
          <pc:sldMk cId="1093395937" sldId="313"/>
        </pc:sldMkLst>
        <pc:picChg chg="del">
          <ac:chgData name="George, Josh" userId="S::joshgeorge08@tamu.edu::1689d662-d994-46ce-8ea7-04791d1a9290" providerId="AD" clId="Web-{3BF2C4A5-5EFF-41F0-87C8-F9D6B5FD74E0}" dt="2024-01-31T23:13:07.241" v="0"/>
          <ac:picMkLst>
            <pc:docMk/>
            <pc:sldMk cId="1093395937" sldId="313"/>
            <ac:picMk id="2" creationId="{547FD909-AD0B-8982-EDCD-79C989D0A202}"/>
          </ac:picMkLst>
        </pc:picChg>
        <pc:picChg chg="add mod">
          <ac:chgData name="George, Josh" userId="S::joshgeorge08@tamu.edu::1689d662-d994-46ce-8ea7-04791d1a9290" providerId="AD" clId="Web-{3BF2C4A5-5EFF-41F0-87C8-F9D6B5FD74E0}" dt="2024-01-31T23:13:12.163" v="2" actId="1076"/>
          <ac:picMkLst>
            <pc:docMk/>
            <pc:sldMk cId="1093395937" sldId="313"/>
            <ac:picMk id="3" creationId="{9638041F-9802-5E8F-540E-B4E2DC4E1A89}"/>
          </ac:picMkLst>
        </pc:picChg>
      </pc:sldChg>
      <pc:sldChg chg="delSp modSp new">
        <pc:chgData name="George, Josh" userId="S::joshgeorge08@tamu.edu::1689d662-d994-46ce-8ea7-04791d1a9290" providerId="AD" clId="Web-{3BF2C4A5-5EFF-41F0-87C8-F9D6B5FD74E0}" dt="2024-01-31T23:13:28.570" v="10"/>
        <pc:sldMkLst>
          <pc:docMk/>
          <pc:sldMk cId="1855459676" sldId="319"/>
        </pc:sldMkLst>
        <pc:spChg chg="mod">
          <ac:chgData name="George, Josh" userId="S::joshgeorge08@tamu.edu::1689d662-d994-46ce-8ea7-04791d1a9290" providerId="AD" clId="Web-{3BF2C4A5-5EFF-41F0-87C8-F9D6B5FD74E0}" dt="2024-01-31T23:13:25.570" v="9" actId="20577"/>
          <ac:spMkLst>
            <pc:docMk/>
            <pc:sldMk cId="1855459676" sldId="319"/>
            <ac:spMk id="2" creationId="{A4309FF6-8487-2B29-7B6C-E8B355A6EE97}"/>
          </ac:spMkLst>
        </pc:spChg>
        <pc:spChg chg="del">
          <ac:chgData name="George, Josh" userId="S::joshgeorge08@tamu.edu::1689d662-d994-46ce-8ea7-04791d1a9290" providerId="AD" clId="Web-{3BF2C4A5-5EFF-41F0-87C8-F9D6B5FD74E0}" dt="2024-01-31T23:13:28.570" v="10"/>
          <ac:spMkLst>
            <pc:docMk/>
            <pc:sldMk cId="1855459676" sldId="319"/>
            <ac:spMk id="3" creationId="{3F76D5B7-F221-5B2A-96BB-1F5F5624BBCF}"/>
          </ac:spMkLst>
        </pc:spChg>
      </pc:sldChg>
    </pc:docChg>
  </pc:docChgLst>
  <pc:docChgLst>
    <pc:chgData name="Malek, Jeb" userId="60687467-e533-4b88-99c9-a4c24fb41ab0" providerId="ADAL" clId="{7DDDEFB6-E401-4DCB-8171-E0FF01F26C85}"/>
    <pc:docChg chg="undo custSel modSld">
      <pc:chgData name="Malek, Jeb" userId="60687467-e533-4b88-99c9-a4c24fb41ab0" providerId="ADAL" clId="{7DDDEFB6-E401-4DCB-8171-E0FF01F26C85}" dt="2024-01-31T23:01:41.733" v="809" actId="20577"/>
      <pc:docMkLst>
        <pc:docMk/>
      </pc:docMkLst>
      <pc:sldChg chg="modSp mod">
        <pc:chgData name="Malek, Jeb" userId="60687467-e533-4b88-99c9-a4c24fb41ab0" providerId="ADAL" clId="{7DDDEFB6-E401-4DCB-8171-E0FF01F26C85}" dt="2024-01-31T23:00:51.751" v="682" actId="20577"/>
        <pc:sldMkLst>
          <pc:docMk/>
          <pc:sldMk cId="3949481253" sldId="310"/>
        </pc:sldMkLst>
        <pc:spChg chg="mod">
          <ac:chgData name="Malek, Jeb" userId="60687467-e533-4b88-99c9-a4c24fb41ab0" providerId="ADAL" clId="{7DDDEFB6-E401-4DCB-8171-E0FF01F26C85}" dt="2024-01-31T23:00:51.751" v="682" actId="20577"/>
          <ac:spMkLst>
            <pc:docMk/>
            <pc:sldMk cId="3949481253" sldId="310"/>
            <ac:spMk id="2" creationId="{00000000-0000-0000-0000-000000000000}"/>
          </ac:spMkLst>
        </pc:spChg>
        <pc:spChg chg="mod">
          <ac:chgData name="Malek, Jeb" userId="60687467-e533-4b88-99c9-a4c24fb41ab0" providerId="ADAL" clId="{7DDDEFB6-E401-4DCB-8171-E0FF01F26C85}" dt="2024-01-31T22:59:51.817" v="570" actId="20577"/>
          <ac:spMkLst>
            <pc:docMk/>
            <pc:sldMk cId="3949481253" sldId="310"/>
            <ac:spMk id="75" creationId="{00000000-0000-0000-0000-000000000000}"/>
          </ac:spMkLst>
        </pc:spChg>
      </pc:sldChg>
      <pc:sldChg chg="delSp modSp mod">
        <pc:chgData name="Malek, Jeb" userId="60687467-e533-4b88-99c9-a4c24fb41ab0" providerId="ADAL" clId="{7DDDEFB6-E401-4DCB-8171-E0FF01F26C85}" dt="2024-01-31T22:59:43.344" v="569" actId="20577"/>
        <pc:sldMkLst>
          <pc:docMk/>
          <pc:sldMk cId="1093395937" sldId="313"/>
        </pc:sldMkLst>
        <pc:spChg chg="del">
          <ac:chgData name="Malek, Jeb" userId="60687467-e533-4b88-99c9-a4c24fb41ab0" providerId="ADAL" clId="{7DDDEFB6-E401-4DCB-8171-E0FF01F26C85}" dt="2024-01-31T22:59:29.142" v="568" actId="478"/>
          <ac:spMkLst>
            <pc:docMk/>
            <pc:sldMk cId="1093395937" sldId="313"/>
            <ac:spMk id="2" creationId="{00000000-0000-0000-0000-000000000000}"/>
          </ac:spMkLst>
        </pc:spChg>
        <pc:spChg chg="mod">
          <ac:chgData name="Malek, Jeb" userId="60687467-e533-4b88-99c9-a4c24fb41ab0" providerId="ADAL" clId="{7DDDEFB6-E401-4DCB-8171-E0FF01F26C85}" dt="2024-01-31T22:59:43.344" v="569" actId="20577"/>
          <ac:spMkLst>
            <pc:docMk/>
            <pc:sldMk cId="1093395937" sldId="313"/>
            <ac:spMk id="75" creationId="{00000000-0000-0000-0000-000000000000}"/>
          </ac:spMkLst>
        </pc:spChg>
      </pc:sldChg>
      <pc:sldChg chg="addSp delSp modSp mod">
        <pc:chgData name="Malek, Jeb" userId="60687467-e533-4b88-99c9-a4c24fb41ab0" providerId="ADAL" clId="{7DDDEFB6-E401-4DCB-8171-E0FF01F26C85}" dt="2024-01-31T23:01:41.733" v="809" actId="20577"/>
        <pc:sldMkLst>
          <pc:docMk/>
          <pc:sldMk cId="2127138781" sldId="315"/>
        </pc:sldMkLst>
        <pc:spChg chg="del mod">
          <ac:chgData name="Malek, Jeb" userId="60687467-e533-4b88-99c9-a4c24fb41ab0" providerId="ADAL" clId="{7DDDEFB6-E401-4DCB-8171-E0FF01F26C85}" dt="2024-01-31T22:55:17.669" v="117"/>
          <ac:spMkLst>
            <pc:docMk/>
            <pc:sldMk cId="2127138781" sldId="315"/>
            <ac:spMk id="2" creationId="{49662D02-1122-F92A-E433-8C422CF258F0}"/>
          </ac:spMkLst>
        </pc:spChg>
        <pc:spChg chg="add mod">
          <ac:chgData name="Malek, Jeb" userId="60687467-e533-4b88-99c9-a4c24fb41ab0" providerId="ADAL" clId="{7DDDEFB6-E401-4DCB-8171-E0FF01F26C85}" dt="2024-01-31T23:01:41.733" v="809" actId="20577"/>
          <ac:spMkLst>
            <pc:docMk/>
            <pc:sldMk cId="2127138781" sldId="315"/>
            <ac:spMk id="3" creationId="{B87027F2-E040-D05D-07E0-34032CD4AEF1}"/>
          </ac:spMkLst>
        </pc:spChg>
        <pc:graphicFrameChg chg="mod modGraphic">
          <ac:chgData name="Malek, Jeb" userId="60687467-e533-4b88-99c9-a4c24fb41ab0" providerId="ADAL" clId="{7DDDEFB6-E401-4DCB-8171-E0FF01F26C85}" dt="2024-01-31T22:57:04.220" v="342" actId="20577"/>
          <ac:graphicFrameMkLst>
            <pc:docMk/>
            <pc:sldMk cId="2127138781" sldId="315"/>
            <ac:graphicFrameMk id="83" creationId="{BB8A8241-4E34-7B29-49FD-468863600363}"/>
          </ac:graphicFrameMkLst>
        </pc:graphicFrameChg>
      </pc:sldChg>
    </pc:docChg>
  </pc:docChgLst>
  <pc:docChgLst>
    <pc:chgData name="George, Josh" userId="S::joshgeorge08@tamu.edu::1689d662-d994-46ce-8ea7-04791d1a9290" providerId="AD" clId="Web-{998B34C9-A221-474D-A851-4C7BECC5110A}"/>
    <pc:docChg chg="modSld">
      <pc:chgData name="George, Josh" userId="S::joshgeorge08@tamu.edu::1689d662-d994-46ce-8ea7-04791d1a9290" providerId="AD" clId="Web-{998B34C9-A221-474D-A851-4C7BECC5110A}" dt="2024-01-29T16:41:11.657" v="177" actId="20577"/>
      <pc:docMkLst>
        <pc:docMk/>
      </pc:docMkLst>
      <pc:sldChg chg="addSp delSp modSp">
        <pc:chgData name="George, Josh" userId="S::joshgeorge08@tamu.edu::1689d662-d994-46ce-8ea7-04791d1a9290" providerId="AD" clId="Web-{998B34C9-A221-474D-A851-4C7BECC5110A}" dt="2024-01-29T16:40:32.124" v="175" actId="1076"/>
        <pc:sldMkLst>
          <pc:docMk/>
          <pc:sldMk cId="775211522" sldId="305"/>
        </pc:sldMkLst>
        <pc:spChg chg="add del">
          <ac:chgData name="George, Josh" userId="S::joshgeorge08@tamu.edu::1689d662-d994-46ce-8ea7-04791d1a9290" providerId="AD" clId="Web-{998B34C9-A221-474D-A851-4C7BECC5110A}" dt="2024-01-29T16:36:22.570" v="50"/>
          <ac:spMkLst>
            <pc:docMk/>
            <pc:sldMk cId="775211522" sldId="305"/>
            <ac:spMk id="2" creationId="{00000000-0000-0000-0000-000000000000}"/>
          </ac:spMkLst>
        </pc:spChg>
        <pc:spChg chg="add del">
          <ac:chgData name="George, Josh" userId="S::joshgeorge08@tamu.edu::1689d662-d994-46ce-8ea7-04791d1a9290" providerId="AD" clId="Web-{998B34C9-A221-474D-A851-4C7BECC5110A}" dt="2024-01-29T16:35:15.318" v="1"/>
          <ac:spMkLst>
            <pc:docMk/>
            <pc:sldMk cId="775211522" sldId="305"/>
            <ac:spMk id="3" creationId="{FFD70A50-3063-1CFC-2056-69525BB4C60D}"/>
          </ac:spMkLst>
        </pc:spChg>
        <pc:spChg chg="add del">
          <ac:chgData name="George, Josh" userId="S::joshgeorge08@tamu.edu::1689d662-d994-46ce-8ea7-04791d1a9290" providerId="AD" clId="Web-{998B34C9-A221-474D-A851-4C7BECC5110A}" dt="2024-01-29T16:35:15.318" v="1"/>
          <ac:spMkLst>
            <pc:docMk/>
            <pc:sldMk cId="775211522" sldId="305"/>
            <ac:spMk id="4" creationId="{5F93889B-877C-AB92-09E3-C3ABEB272C44}"/>
          </ac:spMkLst>
        </pc:spChg>
        <pc:spChg chg="add del mod">
          <ac:chgData name="George, Josh" userId="S::joshgeorge08@tamu.edu::1689d662-d994-46ce-8ea7-04791d1a9290" providerId="AD" clId="Web-{998B34C9-A221-474D-A851-4C7BECC5110A}" dt="2024-01-29T16:36:25.586" v="55"/>
          <ac:spMkLst>
            <pc:docMk/>
            <pc:sldMk cId="775211522" sldId="305"/>
            <ac:spMk id="7" creationId="{7499DA3C-7BCF-166A-04E8-5315B80D135E}"/>
          </ac:spMkLst>
        </pc:spChg>
        <pc:spChg chg="add del mod">
          <ac:chgData name="George, Josh" userId="S::joshgeorge08@tamu.edu::1689d662-d994-46ce-8ea7-04791d1a9290" providerId="AD" clId="Web-{998B34C9-A221-474D-A851-4C7BECC5110A}" dt="2024-01-29T16:36:24.539" v="54"/>
          <ac:spMkLst>
            <pc:docMk/>
            <pc:sldMk cId="775211522" sldId="305"/>
            <ac:spMk id="9" creationId="{AB2754A8-51CA-605E-038D-E2BAC4D2F73B}"/>
          </ac:spMkLst>
        </pc:spChg>
        <pc:spChg chg="add del mod">
          <ac:chgData name="George, Josh" userId="S::joshgeorge08@tamu.edu::1689d662-d994-46ce-8ea7-04791d1a9290" providerId="AD" clId="Web-{998B34C9-A221-474D-A851-4C7BECC5110A}" dt="2024-01-29T16:36:26.336" v="70" actId="20577"/>
          <ac:spMkLst>
            <pc:docMk/>
            <pc:sldMk cId="775211522" sldId="305"/>
            <ac:spMk id="10" creationId="{FFD70A50-3063-1CFC-2056-69525BB4C60D}"/>
          </ac:spMkLst>
        </pc:spChg>
        <pc:spChg chg="add del mod">
          <ac:chgData name="George, Josh" userId="S::joshgeorge08@tamu.edu::1689d662-d994-46ce-8ea7-04791d1a9290" providerId="AD" clId="Web-{998B34C9-A221-474D-A851-4C7BECC5110A}" dt="2024-01-29T16:40:26.968" v="174" actId="1076"/>
          <ac:spMkLst>
            <pc:docMk/>
            <pc:sldMk cId="775211522" sldId="305"/>
            <ac:spMk id="11" creationId="{5F93889B-877C-AB92-09E3-C3ABEB272C44}"/>
          </ac:spMkLst>
        </pc:spChg>
        <pc:spChg chg="add del">
          <ac:chgData name="George, Josh" userId="S::joshgeorge08@tamu.edu::1689d662-d994-46ce-8ea7-04791d1a9290" providerId="AD" clId="Web-{998B34C9-A221-474D-A851-4C7BECC5110A}" dt="2024-01-29T16:36:22.601" v="52"/>
          <ac:spMkLst>
            <pc:docMk/>
            <pc:sldMk cId="775211522" sldId="305"/>
            <ac:spMk id="61" creationId="{00000000-0000-0000-0000-000000000000}"/>
          </ac:spMkLst>
        </pc:spChg>
        <pc:spChg chg="add del">
          <ac:chgData name="George, Josh" userId="S::joshgeorge08@tamu.edu::1689d662-d994-46ce-8ea7-04791d1a9290" providerId="AD" clId="Web-{998B34C9-A221-474D-A851-4C7BECC5110A}" dt="2024-01-29T16:36:22.601" v="51"/>
          <ac:spMkLst>
            <pc:docMk/>
            <pc:sldMk cId="775211522" sldId="305"/>
            <ac:spMk id="62" creationId="{00000000-0000-0000-0000-000000000000}"/>
          </ac:spMkLst>
        </pc:spChg>
        <pc:picChg chg="add del">
          <ac:chgData name="George, Josh" userId="S::joshgeorge08@tamu.edu::1689d662-d994-46ce-8ea7-04791d1a9290" providerId="AD" clId="Web-{998B34C9-A221-474D-A851-4C7BECC5110A}" dt="2024-01-29T16:35:15.318" v="1"/>
          <ac:picMkLst>
            <pc:docMk/>
            <pc:sldMk cId="775211522" sldId="305"/>
            <ac:picMk id="5" creationId="{AF4D0682-661A-89AB-ED53-8D3F36D71D7C}"/>
          </ac:picMkLst>
        </pc:picChg>
        <pc:picChg chg="add del mod">
          <ac:chgData name="George, Josh" userId="S::joshgeorge08@tamu.edu::1689d662-d994-46ce-8ea7-04791d1a9290" providerId="AD" clId="Web-{998B34C9-A221-474D-A851-4C7BECC5110A}" dt="2024-01-29T16:40:32.124" v="175" actId="1076"/>
          <ac:picMkLst>
            <pc:docMk/>
            <pc:sldMk cId="775211522" sldId="305"/>
            <ac:picMk id="12" creationId="{AF4D0682-661A-89AB-ED53-8D3F36D71D7C}"/>
          </ac:picMkLst>
        </pc:picChg>
      </pc:sldChg>
      <pc:sldChg chg="modSp">
        <pc:chgData name="George, Josh" userId="S::joshgeorge08@tamu.edu::1689d662-d994-46ce-8ea7-04791d1a9290" providerId="AD" clId="Web-{998B34C9-A221-474D-A851-4C7BECC5110A}" dt="2024-01-29T16:41:11.657" v="177" actId="20577"/>
        <pc:sldMkLst>
          <pc:docMk/>
          <pc:sldMk cId="1248451537" sldId="306"/>
        </pc:sldMkLst>
        <pc:spChg chg="mod">
          <ac:chgData name="George, Josh" userId="S::joshgeorge08@tamu.edu::1689d662-d994-46ce-8ea7-04791d1a9290" providerId="AD" clId="Web-{998B34C9-A221-474D-A851-4C7BECC5110A}" dt="2024-01-29T16:41:11.657" v="177" actId="20577"/>
          <ac:spMkLst>
            <pc:docMk/>
            <pc:sldMk cId="1248451537" sldId="306"/>
            <ac:spMk id="68" creationId="{00000000-0000-0000-0000-000000000000}"/>
          </ac:spMkLst>
        </pc:spChg>
      </pc:sldChg>
    </pc:docChg>
  </pc:docChgLst>
  <pc:docChgLst>
    <pc:chgData name="George, Josh" userId="S::joshgeorge08@tamu.edu::1689d662-d994-46ce-8ea7-04791d1a9290" providerId="AD" clId="Web-{B25AD3B5-C599-4173-A4E0-4304B519A4C0}"/>
    <pc:docChg chg="addSld modSld">
      <pc:chgData name="George, Josh" userId="S::joshgeorge08@tamu.edu::1689d662-d994-46ce-8ea7-04791d1a9290" providerId="AD" clId="Web-{B25AD3B5-C599-4173-A4E0-4304B519A4C0}" dt="2024-01-31T23:29:07.257" v="2"/>
      <pc:docMkLst>
        <pc:docMk/>
      </pc:docMkLst>
      <pc:sldChg chg="addSp delSp modSp new">
        <pc:chgData name="George, Josh" userId="S::joshgeorge08@tamu.edu::1689d662-d994-46ce-8ea7-04791d1a9290" providerId="AD" clId="Web-{B25AD3B5-C599-4173-A4E0-4304B519A4C0}" dt="2024-01-31T23:29:07.257" v="2"/>
        <pc:sldMkLst>
          <pc:docMk/>
          <pc:sldMk cId="3407977498" sldId="320"/>
        </pc:sldMkLst>
        <pc:spChg chg="del">
          <ac:chgData name="George, Josh" userId="S::joshgeorge08@tamu.edu::1689d662-d994-46ce-8ea7-04791d1a9290" providerId="AD" clId="Web-{B25AD3B5-C599-4173-A4E0-4304B519A4C0}" dt="2024-01-31T23:29:06.241" v="1"/>
          <ac:spMkLst>
            <pc:docMk/>
            <pc:sldMk cId="3407977498" sldId="320"/>
            <ac:spMk id="3" creationId="{98AAABF6-7A8A-4DD0-A5F7-174DF48FC7BB}"/>
          </ac:spMkLst>
        </pc:spChg>
        <pc:picChg chg="add mod">
          <ac:chgData name="George, Josh" userId="S::joshgeorge08@tamu.edu::1689d662-d994-46ce-8ea7-04791d1a9290" providerId="AD" clId="Web-{B25AD3B5-C599-4173-A4E0-4304B519A4C0}" dt="2024-01-31T23:29:07.257" v="2"/>
          <ac:picMkLst>
            <pc:docMk/>
            <pc:sldMk cId="3407977498" sldId="320"/>
            <ac:picMk id="4" creationId="{CEA19282-A816-4AD1-FF34-136E1DF0A893}"/>
          </ac:picMkLst>
        </pc:picChg>
      </pc:sldChg>
    </pc:docChg>
  </pc:docChgLst>
  <pc:docChgLst>
    <pc:chgData name="George, Josh" userId="S::joshgeorge08@tamu.edu::1689d662-d994-46ce-8ea7-04791d1a9290" providerId="AD" clId="Web-{5D1CA6CF-CE9B-465F-8C00-2A0168975661}"/>
    <pc:docChg chg="modSld">
      <pc:chgData name="George, Josh" userId="S::joshgeorge08@tamu.edu::1689d662-d994-46ce-8ea7-04791d1a9290" providerId="AD" clId="Web-{5D1CA6CF-CE9B-465F-8C00-2A0168975661}" dt="2024-01-31T23:11:45.380" v="3" actId="1076"/>
      <pc:docMkLst>
        <pc:docMk/>
      </pc:docMkLst>
      <pc:sldChg chg="addSp modSp">
        <pc:chgData name="George, Josh" userId="S::joshgeorge08@tamu.edu::1689d662-d994-46ce-8ea7-04791d1a9290" providerId="AD" clId="Web-{5D1CA6CF-CE9B-465F-8C00-2A0168975661}" dt="2024-01-31T23:11:45.380" v="3" actId="1076"/>
        <pc:sldMkLst>
          <pc:docMk/>
          <pc:sldMk cId="1093395937" sldId="313"/>
        </pc:sldMkLst>
        <pc:picChg chg="add mod">
          <ac:chgData name="George, Josh" userId="S::joshgeorge08@tamu.edu::1689d662-d994-46ce-8ea7-04791d1a9290" providerId="AD" clId="Web-{5D1CA6CF-CE9B-465F-8C00-2A0168975661}" dt="2024-01-31T23:11:45.380" v="3" actId="1076"/>
          <ac:picMkLst>
            <pc:docMk/>
            <pc:sldMk cId="1093395937" sldId="313"/>
            <ac:picMk id="2" creationId="{547FD909-AD0B-8982-EDCD-79C989D0A202}"/>
          </ac:picMkLst>
        </pc:picChg>
      </pc:sldChg>
    </pc:docChg>
  </pc:docChgLst>
  <pc:docChgLst>
    <pc:chgData name="George, Josh" userId="S::joshgeorge08@tamu.edu::1689d662-d994-46ce-8ea7-04791d1a9290" providerId="AD" clId="Web-{6B3C5434-101C-4042-A084-CCBDAA2AA4A3}"/>
    <pc:docChg chg="modSld">
      <pc:chgData name="George, Josh" userId="S::joshgeorge08@tamu.edu::1689d662-d994-46ce-8ea7-04791d1a9290" providerId="AD" clId="Web-{6B3C5434-101C-4042-A084-CCBDAA2AA4A3}" dt="2024-01-31T23:23:02.645" v="12"/>
      <pc:docMkLst>
        <pc:docMk/>
      </pc:docMkLst>
      <pc:sldChg chg="modSp">
        <pc:chgData name="George, Josh" userId="S::joshgeorge08@tamu.edu::1689d662-d994-46ce-8ea7-04791d1a9290" providerId="AD" clId="Web-{6B3C5434-101C-4042-A084-CCBDAA2AA4A3}" dt="2024-01-31T23:21:30.798" v="1" actId="20577"/>
        <pc:sldMkLst>
          <pc:docMk/>
          <pc:sldMk cId="3906059831" sldId="314"/>
        </pc:sldMkLst>
        <pc:spChg chg="mod">
          <ac:chgData name="George, Josh" userId="S::joshgeorge08@tamu.edu::1689d662-d994-46ce-8ea7-04791d1a9290" providerId="AD" clId="Web-{6B3C5434-101C-4042-A084-CCBDAA2AA4A3}" dt="2024-01-31T23:21:30.798" v="1" actId="20577"/>
          <ac:spMkLst>
            <pc:docMk/>
            <pc:sldMk cId="3906059831" sldId="314"/>
            <ac:spMk id="68" creationId="{00000000-0000-0000-0000-000000000000}"/>
          </ac:spMkLst>
        </pc:spChg>
      </pc:sldChg>
      <pc:sldChg chg="modSp">
        <pc:chgData name="George, Josh" userId="S::joshgeorge08@tamu.edu::1689d662-d994-46ce-8ea7-04791d1a9290" providerId="AD" clId="Web-{6B3C5434-101C-4042-A084-CCBDAA2AA4A3}" dt="2024-01-31T23:23:02.645" v="12"/>
        <pc:sldMkLst>
          <pc:docMk/>
          <pc:sldMk cId="1698676607" sldId="316"/>
        </pc:sldMkLst>
        <pc:graphicFrameChg chg="mod modGraphic">
          <ac:chgData name="George, Josh" userId="S::joshgeorge08@tamu.edu::1689d662-d994-46ce-8ea7-04791d1a9290" providerId="AD" clId="Web-{6B3C5434-101C-4042-A084-CCBDAA2AA4A3}" dt="2024-01-31T23:23:02.645" v="12"/>
          <ac:graphicFrameMkLst>
            <pc:docMk/>
            <pc:sldMk cId="1698676607" sldId="316"/>
            <ac:graphicFrameMk id="83" creationId="{77FAD3AD-2AE6-AEA5-1809-2B21739368EE}"/>
          </ac:graphicFrameMkLst>
        </pc:graphicFrameChg>
      </pc:sldChg>
      <pc:sldChg chg="addSp delSp modSp">
        <pc:chgData name="George, Josh" userId="S::joshgeorge08@tamu.edu::1689d662-d994-46ce-8ea7-04791d1a9290" providerId="AD" clId="Web-{6B3C5434-101C-4042-A084-CCBDAA2AA4A3}" dt="2024-01-31T23:21:56.237" v="8" actId="14100"/>
        <pc:sldMkLst>
          <pc:docMk/>
          <pc:sldMk cId="1855459676" sldId="319"/>
        </pc:sldMkLst>
        <pc:picChg chg="del">
          <ac:chgData name="George, Josh" userId="S::joshgeorge08@tamu.edu::1689d662-d994-46ce-8ea7-04791d1a9290" providerId="AD" clId="Web-{6B3C5434-101C-4042-A084-CCBDAA2AA4A3}" dt="2024-01-31T23:21:51.033" v="6"/>
          <ac:picMkLst>
            <pc:docMk/>
            <pc:sldMk cId="1855459676" sldId="319"/>
            <ac:picMk id="3" creationId="{C7626E88-8845-99D1-7B2B-D12A65800EC0}"/>
          </ac:picMkLst>
        </pc:picChg>
        <pc:picChg chg="add mod">
          <ac:chgData name="George, Josh" userId="S::joshgeorge08@tamu.edu::1689d662-d994-46ce-8ea7-04791d1a9290" providerId="AD" clId="Web-{6B3C5434-101C-4042-A084-CCBDAA2AA4A3}" dt="2024-01-31T23:21:56.237" v="8" actId="14100"/>
          <ac:picMkLst>
            <pc:docMk/>
            <pc:sldMk cId="1855459676" sldId="319"/>
            <ac:picMk id="4" creationId="{A4EC7B6A-F6DB-EE32-B916-9BB7383057DF}"/>
          </ac:picMkLst>
        </pc:picChg>
      </pc:sldChg>
    </pc:docChg>
  </pc:docChgLst>
  <pc:docChgLst>
    <pc:chgData name="Malek, Jeb" userId="60687467-e533-4b88-99c9-a4c24fb41ab0" providerId="ADAL" clId="{3199E7D0-BE77-C24A-8977-F0E56B8F61BE}"/>
    <pc:docChg chg="custSel modSld">
      <pc:chgData name="Malek, Jeb" userId="60687467-e533-4b88-99c9-a4c24fb41ab0" providerId="ADAL" clId="{3199E7D0-BE77-C24A-8977-F0E56B8F61BE}" dt="2024-01-31T21:54:06.056" v="152" actId="20577"/>
      <pc:docMkLst>
        <pc:docMk/>
      </pc:docMkLst>
      <pc:sldChg chg="modSp">
        <pc:chgData name="Malek, Jeb" userId="60687467-e533-4b88-99c9-a4c24fb41ab0" providerId="ADAL" clId="{3199E7D0-BE77-C24A-8977-F0E56B8F61BE}" dt="2024-01-31T21:53:20.016" v="144" actId="20577"/>
        <pc:sldMkLst>
          <pc:docMk/>
          <pc:sldMk cId="2127138781" sldId="315"/>
        </pc:sldMkLst>
        <pc:spChg chg="mod">
          <ac:chgData name="Malek, Jeb" userId="60687467-e533-4b88-99c9-a4c24fb41ab0" providerId="ADAL" clId="{3199E7D0-BE77-C24A-8977-F0E56B8F61BE}" dt="2024-01-31T21:53:20.016" v="144" actId="20577"/>
          <ac:spMkLst>
            <pc:docMk/>
            <pc:sldMk cId="2127138781" sldId="315"/>
            <ac:spMk id="82" creationId="{EA03253C-14E2-3E03-2AB3-26A801FE171F}"/>
          </ac:spMkLst>
        </pc:spChg>
      </pc:sldChg>
      <pc:sldChg chg="addSp delSp modSp">
        <pc:chgData name="Malek, Jeb" userId="60687467-e533-4b88-99c9-a4c24fb41ab0" providerId="ADAL" clId="{3199E7D0-BE77-C24A-8977-F0E56B8F61BE}" dt="2024-01-31T21:54:06.056" v="152" actId="20577"/>
        <pc:sldMkLst>
          <pc:docMk/>
          <pc:sldMk cId="3260355504" sldId="317"/>
        </pc:sldMkLst>
        <pc:spChg chg="del">
          <ac:chgData name="Malek, Jeb" userId="60687467-e533-4b88-99c9-a4c24fb41ab0" providerId="ADAL" clId="{3199E7D0-BE77-C24A-8977-F0E56B8F61BE}" dt="2024-01-31T21:48:28.421" v="1" actId="478"/>
          <ac:spMkLst>
            <pc:docMk/>
            <pc:sldMk cId="3260355504" sldId="317"/>
            <ac:spMk id="2" creationId="{AF13EB09-995C-996F-5943-72B4C295325A}"/>
          </ac:spMkLst>
        </pc:spChg>
        <pc:spChg chg="del">
          <ac:chgData name="Malek, Jeb" userId="60687467-e533-4b88-99c9-a4c24fb41ab0" providerId="ADAL" clId="{3199E7D0-BE77-C24A-8977-F0E56B8F61BE}" dt="2024-01-31T21:48:24.820" v="0" actId="478"/>
          <ac:spMkLst>
            <pc:docMk/>
            <pc:sldMk cId="3260355504" sldId="317"/>
            <ac:spMk id="88" creationId="{C59AB6C0-F071-2E74-971C-2189BB817318}"/>
          </ac:spMkLst>
        </pc:spChg>
        <pc:spChg chg="mod">
          <ac:chgData name="Malek, Jeb" userId="60687467-e533-4b88-99c9-a4c24fb41ab0" providerId="ADAL" clId="{3199E7D0-BE77-C24A-8977-F0E56B8F61BE}" dt="2024-01-31T21:54:06.056" v="152" actId="20577"/>
          <ac:spMkLst>
            <pc:docMk/>
            <pc:sldMk cId="3260355504" sldId="317"/>
            <ac:spMk id="90" creationId="{02D397E3-42CD-9FB7-2083-F1C0AA478BA8}"/>
          </ac:spMkLst>
        </pc:spChg>
        <pc:picChg chg="add mod">
          <ac:chgData name="Malek, Jeb" userId="60687467-e533-4b88-99c9-a4c24fb41ab0" providerId="ADAL" clId="{3199E7D0-BE77-C24A-8977-F0E56B8F61BE}" dt="2024-01-31T21:50:59.428" v="34" actId="1076"/>
          <ac:picMkLst>
            <pc:docMk/>
            <pc:sldMk cId="3260355504" sldId="317"/>
            <ac:picMk id="3" creationId="{A2D95354-6521-ACDC-3E58-0259AF034156}"/>
          </ac:picMkLst>
        </pc:picChg>
        <pc:picChg chg="add mod">
          <ac:chgData name="Malek, Jeb" userId="60687467-e533-4b88-99c9-a4c24fb41ab0" providerId="ADAL" clId="{3199E7D0-BE77-C24A-8977-F0E56B8F61BE}" dt="2024-01-31T21:50:54.002" v="33" actId="1076"/>
          <ac:picMkLst>
            <pc:docMk/>
            <pc:sldMk cId="3260355504" sldId="317"/>
            <ac:picMk id="4" creationId="{D078469F-E967-E876-CBAD-E929CEBF4501}"/>
          </ac:picMkLst>
        </pc:picChg>
      </pc:sldChg>
    </pc:docChg>
  </pc:docChgLst>
  <pc:docChgLst>
    <pc:chgData name="George, Josh" userId="S::joshgeorge08@tamu.edu::1689d662-d994-46ce-8ea7-04791d1a9290" providerId="AD" clId="Web-{BD5A72EA-19DB-4238-84E3-65D94FAB567F}"/>
    <pc:docChg chg="modSld">
      <pc:chgData name="George, Josh" userId="S::joshgeorge08@tamu.edu::1689d662-d994-46ce-8ea7-04791d1a9290" providerId="AD" clId="Web-{BD5A72EA-19DB-4238-84E3-65D94FAB567F}" dt="2024-01-31T23:19:04.782" v="0"/>
      <pc:docMkLst>
        <pc:docMk/>
      </pc:docMkLst>
      <pc:sldChg chg="addSp modSp">
        <pc:chgData name="George, Josh" userId="S::joshgeorge08@tamu.edu::1689d662-d994-46ce-8ea7-04791d1a9290" providerId="AD" clId="Web-{BD5A72EA-19DB-4238-84E3-65D94FAB567F}" dt="2024-01-31T23:19:04.782" v="0"/>
        <pc:sldMkLst>
          <pc:docMk/>
          <pc:sldMk cId="1855459676" sldId="319"/>
        </pc:sldMkLst>
        <pc:picChg chg="add mod">
          <ac:chgData name="George, Josh" userId="S::joshgeorge08@tamu.edu::1689d662-d994-46ce-8ea7-04791d1a9290" providerId="AD" clId="Web-{BD5A72EA-19DB-4238-84E3-65D94FAB567F}" dt="2024-01-31T23:19:04.782" v="0"/>
          <ac:picMkLst>
            <pc:docMk/>
            <pc:sldMk cId="1855459676" sldId="319"/>
            <ac:picMk id="3" creationId="{C7626E88-8845-99D1-7B2B-D12A65800EC0}"/>
          </ac:picMkLst>
        </pc:picChg>
      </pc:sldChg>
    </pc:docChg>
  </pc:docChgLst>
  <pc:docChgLst>
    <pc:chgData name="George, Josh" userId="S::joshgeorge08@tamu.edu::1689d662-d994-46ce-8ea7-04791d1a9290" providerId="AD" clId="Web-{3BED9122-1F9D-473C-8835-BF12A8550995}"/>
    <pc:docChg chg="modSld">
      <pc:chgData name="George, Josh" userId="S::joshgeorge08@tamu.edu::1689d662-d994-46ce-8ea7-04791d1a9290" providerId="AD" clId="Web-{3BED9122-1F9D-473C-8835-BF12A8550995}" dt="2024-01-29T16:34:12.716" v="1"/>
      <pc:docMkLst>
        <pc:docMk/>
      </pc:docMkLst>
      <pc:sldChg chg="addSp delSp">
        <pc:chgData name="George, Josh" userId="S::joshgeorge08@tamu.edu::1689d662-d994-46ce-8ea7-04791d1a9290" providerId="AD" clId="Web-{3BED9122-1F9D-473C-8835-BF12A8550995}" dt="2024-01-29T16:34:12.716" v="1"/>
        <pc:sldMkLst>
          <pc:docMk/>
          <pc:sldMk cId="1248451537" sldId="306"/>
        </pc:sldMkLst>
        <pc:spChg chg="del">
          <ac:chgData name="George, Josh" userId="S::joshgeorge08@tamu.edu::1689d662-d994-46ce-8ea7-04791d1a9290" providerId="AD" clId="Web-{3BED9122-1F9D-473C-8835-BF12A8550995}" dt="2024-01-29T16:34:12.716" v="1"/>
          <ac:spMkLst>
            <pc:docMk/>
            <pc:sldMk cId="1248451537" sldId="306"/>
            <ac:spMk id="2" creationId="{00000000-0000-0000-0000-000000000000}"/>
          </ac:spMkLst>
        </pc:spChg>
        <pc:spChg chg="add">
          <ac:chgData name="George, Josh" userId="S::joshgeorge08@tamu.edu::1689d662-d994-46ce-8ea7-04791d1a9290" providerId="AD" clId="Web-{3BED9122-1F9D-473C-8835-BF12A8550995}" dt="2024-01-29T16:34:10.387" v="0"/>
          <ac:spMkLst>
            <pc:docMk/>
            <pc:sldMk cId="1248451537" sldId="306"/>
            <ac:spMk id="3" creationId="{73FB1B81-AF16-D1D7-06ED-E2351AB684B3}"/>
          </ac:spMkLst>
        </pc:spChg>
      </pc:sldChg>
    </pc:docChg>
  </pc:docChgLst>
  <pc:docChgLst>
    <pc:chgData name="Haylow, Lyric C" userId="S::lyrich237339@tamu.edu::f63779a3-44cb-46e5-a715-54f7655c3751" providerId="AD" clId="Web-{3AB0329E-1DA6-448A-B727-22D12B75F418}"/>
    <pc:docChg chg="modSld">
      <pc:chgData name="Haylow, Lyric C" userId="S::lyrich237339@tamu.edu::f63779a3-44cb-46e5-a715-54f7655c3751" providerId="AD" clId="Web-{3AB0329E-1DA6-448A-B727-22D12B75F418}" dt="2024-01-29T16:39:45.412" v="4" actId="1076"/>
      <pc:docMkLst>
        <pc:docMk/>
      </pc:docMkLst>
      <pc:sldChg chg="modSp">
        <pc:chgData name="Haylow, Lyric C" userId="S::lyrich237339@tamu.edu::f63779a3-44cb-46e5-a715-54f7655c3751" providerId="AD" clId="Web-{3AB0329E-1DA6-448A-B727-22D12B75F418}" dt="2024-01-29T16:36:49.827" v="3" actId="20577"/>
        <pc:sldMkLst>
          <pc:docMk/>
          <pc:sldMk cId="3482335894" sldId="304"/>
        </pc:sldMkLst>
        <pc:spChg chg="mod">
          <ac:chgData name="Haylow, Lyric C" userId="S::lyrich237339@tamu.edu::f63779a3-44cb-46e5-a715-54f7655c3751" providerId="AD" clId="Web-{3AB0329E-1DA6-448A-B727-22D12B75F418}" dt="2024-01-29T16:36:49.827" v="3" actId="20577"/>
          <ac:spMkLst>
            <pc:docMk/>
            <pc:sldMk cId="3482335894" sldId="304"/>
            <ac:spMk id="54" creationId="{00000000-0000-0000-0000-000000000000}"/>
          </ac:spMkLst>
        </pc:spChg>
      </pc:sldChg>
      <pc:sldChg chg="modSp">
        <pc:chgData name="Haylow, Lyric C" userId="S::lyrich237339@tamu.edu::f63779a3-44cb-46e5-a715-54f7655c3751" providerId="AD" clId="Web-{3AB0329E-1DA6-448A-B727-22D12B75F418}" dt="2024-01-29T16:39:45.412" v="4" actId="1076"/>
        <pc:sldMkLst>
          <pc:docMk/>
          <pc:sldMk cId="2407612721" sldId="307"/>
        </pc:sldMkLst>
        <pc:spChg chg="mod">
          <ac:chgData name="Haylow, Lyric C" userId="S::lyrich237339@tamu.edu::f63779a3-44cb-46e5-a715-54f7655c3751" providerId="AD" clId="Web-{3AB0329E-1DA6-448A-B727-22D12B75F418}" dt="2024-01-29T16:39:45.412" v="4" actId="1076"/>
          <ac:spMkLst>
            <pc:docMk/>
            <pc:sldMk cId="2407612721" sldId="307"/>
            <ac:spMk id="2" creationId="{00000000-0000-0000-0000-000000000000}"/>
          </ac:spMkLst>
        </pc:spChg>
      </pc:sldChg>
    </pc:docChg>
  </pc:docChgLst>
  <pc:docChgLst>
    <pc:chgData name="George, Josh" userId="S::joshgeorge08@tamu.edu::1689d662-d994-46ce-8ea7-04791d1a9290" providerId="AD" clId="Web-{1FF32A00-8023-47CC-BF96-F1ADB38DA2E5}"/>
    <pc:docChg chg="modSld">
      <pc:chgData name="George, Josh" userId="S::joshgeorge08@tamu.edu::1689d662-d994-46ce-8ea7-04791d1a9290" providerId="AD" clId="Web-{1FF32A00-8023-47CC-BF96-F1ADB38DA2E5}" dt="2024-01-31T23:02:42.011" v="719" actId="1076"/>
      <pc:docMkLst>
        <pc:docMk/>
      </pc:docMkLst>
      <pc:sldChg chg="modSp">
        <pc:chgData name="George, Josh" userId="S::joshgeorge08@tamu.edu::1689d662-d994-46ce-8ea7-04791d1a9290" providerId="AD" clId="Web-{1FF32A00-8023-47CC-BF96-F1ADB38DA2E5}" dt="2024-01-31T22:45:42.743" v="33" actId="20577"/>
        <pc:sldMkLst>
          <pc:docMk/>
          <pc:sldMk cId="3482335894" sldId="304"/>
        </pc:sldMkLst>
        <pc:spChg chg="mod">
          <ac:chgData name="George, Josh" userId="S::joshgeorge08@tamu.edu::1689d662-d994-46ce-8ea7-04791d1a9290" providerId="AD" clId="Web-{1FF32A00-8023-47CC-BF96-F1ADB38DA2E5}" dt="2024-01-31T22:45:42.743" v="33" actId="20577"/>
          <ac:spMkLst>
            <pc:docMk/>
            <pc:sldMk cId="3482335894" sldId="304"/>
            <ac:spMk id="54" creationId="{00000000-0000-0000-0000-000000000000}"/>
          </ac:spMkLst>
        </pc:spChg>
      </pc:sldChg>
      <pc:sldChg chg="modSp">
        <pc:chgData name="George, Josh" userId="S::joshgeorge08@tamu.edu::1689d662-d994-46ce-8ea7-04791d1a9290" providerId="AD" clId="Web-{1FF32A00-8023-47CC-BF96-F1ADB38DA2E5}" dt="2024-01-31T22:44:38.709" v="8" actId="20577"/>
        <pc:sldMkLst>
          <pc:docMk/>
          <pc:sldMk cId="2407612721" sldId="307"/>
        </pc:sldMkLst>
        <pc:spChg chg="mod">
          <ac:chgData name="George, Josh" userId="S::joshgeorge08@tamu.edu::1689d662-d994-46ce-8ea7-04791d1a9290" providerId="AD" clId="Web-{1FF32A00-8023-47CC-BF96-F1ADB38DA2E5}" dt="2024-01-31T22:44:38.709" v="8" actId="20577"/>
          <ac:spMkLst>
            <pc:docMk/>
            <pc:sldMk cId="2407612721" sldId="307"/>
            <ac:spMk id="3" creationId="{AA9FA1D5-2390-B87D-6B76-95D636107B3B}"/>
          </ac:spMkLst>
        </pc:spChg>
      </pc:sldChg>
      <pc:sldChg chg="delSp modSp">
        <pc:chgData name="George, Josh" userId="S::joshgeorge08@tamu.edu::1689d662-d994-46ce-8ea7-04791d1a9290" providerId="AD" clId="Web-{1FF32A00-8023-47CC-BF96-F1ADB38DA2E5}" dt="2024-01-31T22:52:51.570" v="668" actId="20577"/>
        <pc:sldMkLst>
          <pc:docMk/>
          <pc:sldMk cId="1698676607" sldId="316"/>
        </pc:sldMkLst>
        <pc:spChg chg="del">
          <ac:chgData name="George, Josh" userId="S::joshgeorge08@tamu.edu::1689d662-d994-46ce-8ea7-04791d1a9290" providerId="AD" clId="Web-{1FF32A00-8023-47CC-BF96-F1ADB38DA2E5}" dt="2024-01-31T22:52:36.257" v="660"/>
          <ac:spMkLst>
            <pc:docMk/>
            <pc:sldMk cId="1698676607" sldId="316"/>
            <ac:spMk id="2" creationId="{A3408D98-9D51-D6C6-A634-C463ABEBD7DF}"/>
          </ac:spMkLst>
        </pc:spChg>
        <pc:spChg chg="mod">
          <ac:chgData name="George, Josh" userId="S::joshgeorge08@tamu.edu::1689d662-d994-46ce-8ea7-04791d1a9290" providerId="AD" clId="Web-{1FF32A00-8023-47CC-BF96-F1ADB38DA2E5}" dt="2024-01-31T22:52:51.570" v="668" actId="20577"/>
          <ac:spMkLst>
            <pc:docMk/>
            <pc:sldMk cId="1698676607" sldId="316"/>
            <ac:spMk id="82" creationId="{CA8C23E2-6527-30BA-1C81-0DCDDD0315C1}"/>
          </ac:spMkLst>
        </pc:spChg>
        <pc:graphicFrameChg chg="mod modGraphic">
          <ac:chgData name="George, Josh" userId="S::joshgeorge08@tamu.edu::1689d662-d994-46ce-8ea7-04791d1a9290" providerId="AD" clId="Web-{1FF32A00-8023-47CC-BF96-F1ADB38DA2E5}" dt="2024-01-31T22:52:09.084" v="659"/>
          <ac:graphicFrameMkLst>
            <pc:docMk/>
            <pc:sldMk cId="1698676607" sldId="316"/>
            <ac:graphicFrameMk id="83" creationId="{77FAD3AD-2AE6-AEA5-1809-2B21739368EE}"/>
          </ac:graphicFrameMkLst>
        </pc:graphicFrameChg>
      </pc:sldChg>
      <pc:sldChg chg="addSp delSp modSp mod modClrScheme chgLayout">
        <pc:chgData name="George, Josh" userId="S::joshgeorge08@tamu.edu::1689d662-d994-46ce-8ea7-04791d1a9290" providerId="AD" clId="Web-{1FF32A00-8023-47CC-BF96-F1ADB38DA2E5}" dt="2024-01-31T23:02:42.011" v="719" actId="1076"/>
        <pc:sldMkLst>
          <pc:docMk/>
          <pc:sldMk cId="1556358058" sldId="318"/>
        </pc:sldMkLst>
        <pc:spChg chg="del mod">
          <ac:chgData name="George, Josh" userId="S::joshgeorge08@tamu.edu::1689d662-d994-46ce-8ea7-04791d1a9290" providerId="AD" clId="Web-{1FF32A00-8023-47CC-BF96-F1ADB38DA2E5}" dt="2024-01-31T22:59:55.178" v="706"/>
          <ac:spMkLst>
            <pc:docMk/>
            <pc:sldMk cId="1556358058" sldId="318"/>
            <ac:spMk id="2" creationId="{70AF771A-24D6-392E-6570-C8AF4A9BC34F}"/>
          </ac:spMkLst>
        </pc:spChg>
        <pc:spChg chg="del">
          <ac:chgData name="George, Josh" userId="S::joshgeorge08@tamu.edu::1689d662-d994-46ce-8ea7-04791d1a9290" providerId="AD" clId="Web-{1FF32A00-8023-47CC-BF96-F1ADB38DA2E5}" dt="2024-01-31T22:59:23.177" v="699"/>
          <ac:spMkLst>
            <pc:docMk/>
            <pc:sldMk cId="1556358058" sldId="318"/>
            <ac:spMk id="88" creationId="{2818961A-A2E2-0751-D114-FB5A9711E615}"/>
          </ac:spMkLst>
        </pc:spChg>
        <pc:spChg chg="mod ord">
          <ac:chgData name="George, Josh" userId="S::joshgeorge08@tamu.edu::1689d662-d994-46ce-8ea7-04791d1a9290" providerId="AD" clId="Web-{1FF32A00-8023-47CC-BF96-F1ADB38DA2E5}" dt="2024-01-31T23:02:35.042" v="717" actId="1076"/>
          <ac:spMkLst>
            <pc:docMk/>
            <pc:sldMk cId="1556358058" sldId="318"/>
            <ac:spMk id="90" creationId="{8B98BF68-6522-A689-189B-F092A796A9A4}"/>
          </ac:spMkLst>
        </pc:spChg>
        <pc:picChg chg="add mod">
          <ac:chgData name="George, Josh" userId="S::joshgeorge08@tamu.edu::1689d662-d994-46ce-8ea7-04791d1a9290" providerId="AD" clId="Web-{1FF32A00-8023-47CC-BF96-F1ADB38DA2E5}" dt="2024-01-31T23:02:36.949" v="718" actId="1076"/>
          <ac:picMkLst>
            <pc:docMk/>
            <pc:sldMk cId="1556358058" sldId="318"/>
            <ac:picMk id="3" creationId="{BFCF6249-18A9-105C-9D87-C27CCE26A942}"/>
          </ac:picMkLst>
        </pc:picChg>
        <pc:picChg chg="add mod modCrop">
          <ac:chgData name="George, Josh" userId="S::joshgeorge08@tamu.edu::1689d662-d994-46ce-8ea7-04791d1a9290" providerId="AD" clId="Web-{1FF32A00-8023-47CC-BF96-F1ADB38DA2E5}" dt="2024-01-31T23:01:08.883" v="712" actId="1076"/>
          <ac:picMkLst>
            <pc:docMk/>
            <pc:sldMk cId="1556358058" sldId="318"/>
            <ac:picMk id="4" creationId="{FBE57632-E56B-850A-3A7A-1774F97F70EA}"/>
          </ac:picMkLst>
        </pc:picChg>
        <pc:picChg chg="add mod">
          <ac:chgData name="George, Josh" userId="S::joshgeorge08@tamu.edu::1689d662-d994-46ce-8ea7-04791d1a9290" providerId="AD" clId="Web-{1FF32A00-8023-47CC-BF96-F1ADB38DA2E5}" dt="2024-01-31T23:02:42.011" v="719" actId="1076"/>
          <ac:picMkLst>
            <pc:docMk/>
            <pc:sldMk cId="1556358058" sldId="318"/>
            <ac:picMk id="5" creationId="{5C6C8DD5-FAE2-5AAA-CF5A-AF0D72DE1D8A}"/>
          </ac:picMkLst>
        </pc:picChg>
      </pc:sldChg>
    </pc:docChg>
  </pc:docChgLst>
  <pc:docChgLst>
    <pc:chgData clId="Web-{1FF32A00-8023-47CC-BF96-F1ADB38DA2E5}"/>
    <pc:docChg chg="modSld">
      <pc:chgData name="" userId="" providerId="" clId="Web-{1FF32A00-8023-47CC-BF96-F1ADB38DA2E5}" dt="2024-01-31T22:43:14.206" v="1" actId="20577"/>
      <pc:docMkLst>
        <pc:docMk/>
      </pc:docMkLst>
      <pc:sldChg chg="modSp">
        <pc:chgData name="" userId="" providerId="" clId="Web-{1FF32A00-8023-47CC-BF96-F1ADB38DA2E5}" dt="2024-01-31T22:43:14.206" v="1" actId="20577"/>
        <pc:sldMkLst>
          <pc:docMk/>
          <pc:sldMk cId="3482335894" sldId="304"/>
        </pc:sldMkLst>
        <pc:spChg chg="mod">
          <ac:chgData name="" userId="" providerId="" clId="Web-{1FF32A00-8023-47CC-BF96-F1ADB38DA2E5}" dt="2024-01-31T22:43:14.206" v="1" actId="20577"/>
          <ac:spMkLst>
            <pc:docMk/>
            <pc:sldMk cId="3482335894" sldId="304"/>
            <ac:spMk id="54" creationId="{00000000-0000-0000-0000-000000000000}"/>
          </ac:spMkLst>
        </pc:spChg>
      </pc:sldChg>
    </pc:docChg>
  </pc:docChgLst>
  <pc:docChgLst>
    <pc:chgData name="Haylow, Lyric C" userId="S::lyrich237339@tamu.edu::f63779a3-44cb-46e5-a715-54f7655c3751" providerId="AD" clId="Web-{01931200-C3A6-4D9D-9AD6-79E2517CA4F2}"/>
    <pc:docChg chg="modSld">
      <pc:chgData name="Haylow, Lyric C" userId="S::lyrich237339@tamu.edu::f63779a3-44cb-46e5-a715-54f7655c3751" providerId="AD" clId="Web-{01931200-C3A6-4D9D-9AD6-79E2517CA4F2}" dt="2024-01-31T23:32:54.510" v="26" actId="1076"/>
      <pc:docMkLst>
        <pc:docMk/>
      </pc:docMkLst>
      <pc:sldChg chg="modSp">
        <pc:chgData name="Haylow, Lyric C" userId="S::lyrich237339@tamu.edu::f63779a3-44cb-46e5-a715-54f7655c3751" providerId="AD" clId="Web-{01931200-C3A6-4D9D-9AD6-79E2517CA4F2}" dt="2024-01-31T23:32:54.510" v="26" actId="1076"/>
        <pc:sldMkLst>
          <pc:docMk/>
          <pc:sldMk cId="3949481253" sldId="310"/>
        </pc:sldMkLst>
        <pc:spChg chg="mod">
          <ac:chgData name="Haylow, Lyric C" userId="S::lyrich237339@tamu.edu::f63779a3-44cb-46e5-a715-54f7655c3751" providerId="AD" clId="Web-{01931200-C3A6-4D9D-9AD6-79E2517CA4F2}" dt="2024-01-31T23:32:54.510" v="26" actId="1076"/>
          <ac:spMkLst>
            <pc:docMk/>
            <pc:sldMk cId="3949481253" sldId="310"/>
            <ac:spMk id="2" creationId="{00000000-0000-0000-0000-000000000000}"/>
          </ac:spMkLst>
        </pc:spChg>
      </pc:sldChg>
      <pc:sldChg chg="addSp delSp modSp">
        <pc:chgData name="Haylow, Lyric C" userId="S::lyrich237339@tamu.edu::f63779a3-44cb-46e5-a715-54f7655c3751" providerId="AD" clId="Web-{01931200-C3A6-4D9D-9AD6-79E2517CA4F2}" dt="2024-01-31T23:29:30.737" v="21" actId="1076"/>
        <pc:sldMkLst>
          <pc:docMk/>
          <pc:sldMk cId="1093395937" sldId="313"/>
        </pc:sldMkLst>
        <pc:picChg chg="add mod">
          <ac:chgData name="Haylow, Lyric C" userId="S::lyrich237339@tamu.edu::f63779a3-44cb-46e5-a715-54f7655c3751" providerId="AD" clId="Web-{01931200-C3A6-4D9D-9AD6-79E2517CA4F2}" dt="2024-01-31T23:29:30.737" v="21" actId="1076"/>
          <ac:picMkLst>
            <pc:docMk/>
            <pc:sldMk cId="1093395937" sldId="313"/>
            <ac:picMk id="2" creationId="{47333418-B26F-166D-603E-90A10C35BC67}"/>
          </ac:picMkLst>
        </pc:picChg>
        <pc:picChg chg="del">
          <ac:chgData name="Haylow, Lyric C" userId="S::lyrich237339@tamu.edu::f63779a3-44cb-46e5-a715-54f7655c3751" providerId="AD" clId="Web-{01931200-C3A6-4D9D-9AD6-79E2517CA4F2}" dt="2024-01-31T23:27:54.640" v="2"/>
          <ac:picMkLst>
            <pc:docMk/>
            <pc:sldMk cId="1093395937" sldId="313"/>
            <ac:picMk id="3" creationId="{9638041F-9802-5E8F-540E-B4E2DC4E1A89}"/>
          </ac:picMkLst>
        </pc:picChg>
      </pc:sldChg>
    </pc:docChg>
  </pc:docChgLst>
  <pc:docChgLst>
    <pc:chgData name="George, Josh" userId="S::joshgeorge08@tamu.edu::1689d662-d994-46ce-8ea7-04791d1a9290" providerId="AD" clId="Web-{0913D625-19AD-4BB8-A36B-7A5D3A25E9F0}"/>
    <pc:docChg chg="modSld">
      <pc:chgData name="George, Josh" userId="S::joshgeorge08@tamu.edu::1689d662-d994-46ce-8ea7-04791d1a9290" providerId="AD" clId="Web-{0913D625-19AD-4BB8-A36B-7A5D3A25E9F0}" dt="2024-01-29T16:32:02.395" v="51"/>
      <pc:docMkLst>
        <pc:docMk/>
      </pc:docMkLst>
      <pc:sldChg chg="delSp modSp">
        <pc:chgData name="George, Josh" userId="S::joshgeorge08@tamu.edu::1689d662-d994-46ce-8ea7-04791d1a9290" providerId="AD" clId="Web-{0913D625-19AD-4BB8-A36B-7A5D3A25E9F0}" dt="2024-01-29T16:32:02.395" v="51"/>
        <pc:sldMkLst>
          <pc:docMk/>
          <pc:sldMk cId="3482335894" sldId="304"/>
        </pc:sldMkLst>
        <pc:spChg chg="del mod">
          <ac:chgData name="George, Josh" userId="S::joshgeorge08@tamu.edu::1689d662-d994-46ce-8ea7-04791d1a9290" providerId="AD" clId="Web-{0913D625-19AD-4BB8-A36B-7A5D3A25E9F0}" dt="2024-01-29T16:32:02.395" v="51"/>
          <ac:spMkLst>
            <pc:docMk/>
            <pc:sldMk cId="3482335894" sldId="304"/>
            <ac:spMk id="2" creationId="{00000000-0000-0000-0000-000000000000}"/>
          </ac:spMkLst>
        </pc:spChg>
        <pc:spChg chg="mod">
          <ac:chgData name="George, Josh" userId="S::joshgeorge08@tamu.edu::1689d662-d994-46ce-8ea7-04791d1a9290" providerId="AD" clId="Web-{0913D625-19AD-4BB8-A36B-7A5D3A25E9F0}" dt="2024-01-29T16:31:51.817" v="39" actId="20577"/>
          <ac:spMkLst>
            <pc:docMk/>
            <pc:sldMk cId="3482335894" sldId="304"/>
            <ac:spMk id="54" creationId="{00000000-0000-0000-0000-000000000000}"/>
          </ac:spMkLst>
        </pc:spChg>
      </pc:sldChg>
      <pc:sldChg chg="modSp">
        <pc:chgData name="George, Josh" userId="S::joshgeorge08@tamu.edu::1689d662-d994-46ce-8ea7-04791d1a9290" providerId="AD" clId="Web-{0913D625-19AD-4BB8-A36B-7A5D3A25E9F0}" dt="2024-01-29T16:31:23.363" v="4" actId="20577"/>
        <pc:sldMkLst>
          <pc:docMk/>
          <pc:sldMk cId="775211522" sldId="305"/>
        </pc:sldMkLst>
        <pc:spChg chg="mod">
          <ac:chgData name="George, Josh" userId="S::joshgeorge08@tamu.edu::1689d662-d994-46ce-8ea7-04791d1a9290" providerId="AD" clId="Web-{0913D625-19AD-4BB8-A36B-7A5D3A25E9F0}" dt="2024-01-29T16:31:23.363" v="4" actId="20577"/>
          <ac:spMkLst>
            <pc:docMk/>
            <pc:sldMk cId="775211522" sldId="305"/>
            <ac:spMk id="61" creationId="{00000000-0000-0000-0000-000000000000}"/>
          </ac:spMkLst>
        </pc:spChg>
      </pc:sldChg>
    </pc:docChg>
  </pc:docChgLst>
  <pc:docChgLst>
    <pc:chgData name="Haylow, Lyric C" userId="S::lyrich237339@tamu.edu::f63779a3-44cb-46e5-a715-54f7655c3751" providerId="AD" clId="Web-{FE81B278-53AD-4597-BB1A-CB603BE718D7}"/>
    <pc:docChg chg="modSld">
      <pc:chgData name="Haylow, Lyric C" userId="S::lyrich237339@tamu.edu::f63779a3-44cb-46e5-a715-54f7655c3751" providerId="AD" clId="Web-{FE81B278-53AD-4597-BB1A-CB603BE718D7}" dt="2024-01-31T23:10:16.891" v="2814" actId="20577"/>
      <pc:docMkLst>
        <pc:docMk/>
      </pc:docMkLst>
      <pc:sldChg chg="modSp">
        <pc:chgData name="Haylow, Lyric C" userId="S::lyrich237339@tamu.edu::f63779a3-44cb-46e5-a715-54f7655c3751" providerId="AD" clId="Web-{FE81B278-53AD-4597-BB1A-CB603BE718D7}" dt="2024-01-31T22:29:16.385" v="1" actId="20577"/>
        <pc:sldMkLst>
          <pc:docMk/>
          <pc:sldMk cId="1248451537" sldId="306"/>
        </pc:sldMkLst>
        <pc:spChg chg="mod">
          <ac:chgData name="Haylow, Lyric C" userId="S::lyrich237339@tamu.edu::f63779a3-44cb-46e5-a715-54f7655c3751" providerId="AD" clId="Web-{FE81B278-53AD-4597-BB1A-CB603BE718D7}" dt="2024-01-31T22:29:16.385" v="1" actId="20577"/>
          <ac:spMkLst>
            <pc:docMk/>
            <pc:sldMk cId="1248451537" sldId="306"/>
            <ac:spMk id="3" creationId="{73FB1B81-AF16-D1D7-06ED-E2351AB684B3}"/>
          </ac:spMkLst>
        </pc:spChg>
      </pc:sldChg>
      <pc:sldChg chg="addSp delSp modSp">
        <pc:chgData name="Haylow, Lyric C" userId="S::lyrich237339@tamu.edu::f63779a3-44cb-46e5-a715-54f7655c3751" providerId="AD" clId="Web-{FE81B278-53AD-4597-BB1A-CB603BE718D7}" dt="2024-01-31T23:09:34.702" v="2808" actId="20577"/>
        <pc:sldMkLst>
          <pc:docMk/>
          <pc:sldMk cId="2407612721" sldId="307"/>
        </pc:sldMkLst>
        <pc:spChg chg="del">
          <ac:chgData name="Haylow, Lyric C" userId="S::lyrich237339@tamu.edu::f63779a3-44cb-46e5-a715-54f7655c3751" providerId="AD" clId="Web-{FE81B278-53AD-4597-BB1A-CB603BE718D7}" dt="2024-01-31T22:50:22.475" v="2103"/>
          <ac:spMkLst>
            <pc:docMk/>
            <pc:sldMk cId="2407612721" sldId="307"/>
            <ac:spMk id="2" creationId="{00000000-0000-0000-0000-000000000000}"/>
          </ac:spMkLst>
        </pc:spChg>
        <pc:spChg chg="add del mod">
          <ac:chgData name="Haylow, Lyric C" userId="S::lyrich237339@tamu.edu::f63779a3-44cb-46e5-a715-54f7655c3751" providerId="AD" clId="Web-{FE81B278-53AD-4597-BB1A-CB603BE718D7}" dt="2024-01-31T23:05:46.772" v="2375" actId="20577"/>
          <ac:spMkLst>
            <pc:docMk/>
            <pc:sldMk cId="2407612721" sldId="307"/>
            <ac:spMk id="3" creationId="{AA9FA1D5-2390-B87D-6B76-95D636107B3B}"/>
          </ac:spMkLst>
        </pc:spChg>
        <pc:spChg chg="mod">
          <ac:chgData name="Haylow, Lyric C" userId="S::lyrich237339@tamu.edu::f63779a3-44cb-46e5-a715-54f7655c3751" providerId="AD" clId="Web-{FE81B278-53AD-4597-BB1A-CB603BE718D7}" dt="2024-01-31T23:09:34.702" v="2808" actId="20577"/>
          <ac:spMkLst>
            <pc:docMk/>
            <pc:sldMk cId="2407612721" sldId="307"/>
            <ac:spMk id="68" creationId="{00000000-0000-0000-0000-000000000000}"/>
          </ac:spMkLst>
        </pc:spChg>
      </pc:sldChg>
      <pc:sldChg chg="addSp delSp modSp">
        <pc:chgData name="Haylow, Lyric C" userId="S::lyrich237339@tamu.edu::f63779a3-44cb-46e5-a715-54f7655c3751" providerId="AD" clId="Web-{FE81B278-53AD-4597-BB1A-CB603BE718D7}" dt="2024-01-31T23:05:33.662" v="2369"/>
        <pc:sldMkLst>
          <pc:docMk/>
          <pc:sldMk cId="4231427536" sldId="308"/>
        </pc:sldMkLst>
        <pc:spChg chg="add del">
          <ac:chgData name="Haylow, Lyric C" userId="S::lyrich237339@tamu.edu::f63779a3-44cb-46e5-a715-54f7655c3751" providerId="AD" clId="Web-{FE81B278-53AD-4597-BB1A-CB603BE718D7}" dt="2024-01-31T22:44:46.526" v="1608"/>
          <ac:spMkLst>
            <pc:docMk/>
            <pc:sldMk cId="4231427536" sldId="308"/>
            <ac:spMk id="2" creationId="{00000000-0000-0000-0000-000000000000}"/>
          </ac:spMkLst>
        </pc:spChg>
        <pc:spChg chg="mod">
          <ac:chgData name="Haylow, Lyric C" userId="S::lyrich237339@tamu.edu::f63779a3-44cb-46e5-a715-54f7655c3751" providerId="AD" clId="Web-{FE81B278-53AD-4597-BB1A-CB603BE718D7}" dt="2024-01-31T22:36:58.745" v="867" actId="20577"/>
          <ac:spMkLst>
            <pc:docMk/>
            <pc:sldMk cId="4231427536" sldId="308"/>
            <ac:spMk id="82" creationId="{00000000-0000-0000-0000-000000000000}"/>
          </ac:spMkLst>
        </pc:spChg>
        <pc:graphicFrameChg chg="mod modGraphic">
          <ac:chgData name="Haylow, Lyric C" userId="S::lyrich237339@tamu.edu::f63779a3-44cb-46e5-a715-54f7655c3751" providerId="AD" clId="Web-{FE81B278-53AD-4597-BB1A-CB603BE718D7}" dt="2024-01-31T23:05:33.662" v="2369"/>
          <ac:graphicFrameMkLst>
            <pc:docMk/>
            <pc:sldMk cId="4231427536" sldId="308"/>
            <ac:graphicFrameMk id="83" creationId="{00000000-0000-0000-0000-000000000000}"/>
          </ac:graphicFrameMkLst>
        </pc:graphicFrameChg>
      </pc:sldChg>
      <pc:sldChg chg="addSp delSp modSp">
        <pc:chgData name="Haylow, Lyric C" userId="S::lyrich237339@tamu.edu::f63779a3-44cb-46e5-a715-54f7655c3751" providerId="AD" clId="Web-{FE81B278-53AD-4597-BB1A-CB603BE718D7}" dt="2024-01-31T23:04:33.285" v="2347" actId="1076"/>
        <pc:sldMkLst>
          <pc:docMk/>
          <pc:sldMk cId="3741792644" sldId="309"/>
        </pc:sldMkLst>
        <pc:spChg chg="del">
          <ac:chgData name="Haylow, Lyric C" userId="S::lyrich237339@tamu.edu::f63779a3-44cb-46e5-a715-54f7655c3751" providerId="AD" clId="Web-{FE81B278-53AD-4597-BB1A-CB603BE718D7}" dt="2024-01-31T23:04:28.941" v="2346"/>
          <ac:spMkLst>
            <pc:docMk/>
            <pc:sldMk cId="3741792644" sldId="309"/>
            <ac:spMk id="2" creationId="{00000000-0000-0000-0000-000000000000}"/>
          </ac:spMkLst>
        </pc:spChg>
        <pc:spChg chg="del">
          <ac:chgData name="Haylow, Lyric C" userId="S::lyrich237339@tamu.edu::f63779a3-44cb-46e5-a715-54f7655c3751" providerId="AD" clId="Web-{FE81B278-53AD-4597-BB1A-CB603BE718D7}" dt="2024-01-31T23:04:09.472" v="2338"/>
          <ac:spMkLst>
            <pc:docMk/>
            <pc:sldMk cId="3741792644" sldId="309"/>
            <ac:spMk id="88" creationId="{00000000-0000-0000-0000-000000000000}"/>
          </ac:spMkLst>
        </pc:spChg>
        <pc:spChg chg="mod">
          <ac:chgData name="Haylow, Lyric C" userId="S::lyrich237339@tamu.edu::f63779a3-44cb-46e5-a715-54f7655c3751" providerId="AD" clId="Web-{FE81B278-53AD-4597-BB1A-CB603BE718D7}" dt="2024-01-31T22:45:18.340" v="1654" actId="20577"/>
          <ac:spMkLst>
            <pc:docMk/>
            <pc:sldMk cId="3741792644" sldId="309"/>
            <ac:spMk id="90" creationId="{00000000-0000-0000-0000-000000000000}"/>
          </ac:spMkLst>
        </pc:spChg>
        <pc:picChg chg="add mod modCrop">
          <ac:chgData name="Haylow, Lyric C" userId="S::lyrich237339@tamu.edu::f63779a3-44cb-46e5-a715-54f7655c3751" providerId="AD" clId="Web-{FE81B278-53AD-4597-BB1A-CB603BE718D7}" dt="2024-01-31T23:04:33.285" v="2347" actId="1076"/>
          <ac:picMkLst>
            <pc:docMk/>
            <pc:sldMk cId="3741792644" sldId="309"/>
            <ac:picMk id="3" creationId="{F697CBB9-E556-2FA8-D94D-A3DB8F34DC56}"/>
          </ac:picMkLst>
        </pc:picChg>
        <pc:picChg chg="add mod">
          <ac:chgData name="Haylow, Lyric C" userId="S::lyrich237339@tamu.edu::f63779a3-44cb-46e5-a715-54f7655c3751" providerId="AD" clId="Web-{FE81B278-53AD-4597-BB1A-CB603BE718D7}" dt="2024-01-31T23:04:12.644" v="2339" actId="1076"/>
          <ac:picMkLst>
            <pc:docMk/>
            <pc:sldMk cId="3741792644" sldId="309"/>
            <ac:picMk id="4" creationId="{56E6A844-5EA1-2020-3DF8-EA7CDC215C41}"/>
          </ac:picMkLst>
        </pc:picChg>
      </pc:sldChg>
      <pc:sldChg chg="modSp">
        <pc:chgData name="Haylow, Lyric C" userId="S::lyrich237339@tamu.edu::f63779a3-44cb-46e5-a715-54f7655c3751" providerId="AD" clId="Web-{FE81B278-53AD-4597-BB1A-CB603BE718D7}" dt="2024-01-31T23:05:25.646" v="2360" actId="20577"/>
        <pc:sldMkLst>
          <pc:docMk/>
          <pc:sldMk cId="3949481253" sldId="310"/>
        </pc:sldMkLst>
        <pc:spChg chg="mod">
          <ac:chgData name="Haylow, Lyric C" userId="S::lyrich237339@tamu.edu::f63779a3-44cb-46e5-a715-54f7655c3751" providerId="AD" clId="Web-{FE81B278-53AD-4597-BB1A-CB603BE718D7}" dt="2024-01-31T23:05:25.646" v="2360" actId="20577"/>
          <ac:spMkLst>
            <pc:docMk/>
            <pc:sldMk cId="3949481253" sldId="310"/>
            <ac:spMk id="2" creationId="{00000000-0000-0000-0000-000000000000}"/>
          </ac:spMkLst>
        </pc:spChg>
      </pc:sldChg>
      <pc:sldChg chg="addSp delSp modSp">
        <pc:chgData name="Haylow, Lyric C" userId="S::lyrich237339@tamu.edu::f63779a3-44cb-46e5-a715-54f7655c3751" providerId="AD" clId="Web-{FE81B278-53AD-4597-BB1A-CB603BE718D7}" dt="2024-01-31T23:10:16.891" v="2814" actId="20577"/>
        <pc:sldMkLst>
          <pc:docMk/>
          <pc:sldMk cId="3906059831" sldId="314"/>
        </pc:sldMkLst>
        <pc:spChg chg="del mod">
          <ac:chgData name="Haylow, Lyric C" userId="S::lyrich237339@tamu.edu::f63779a3-44cb-46e5-a715-54f7655c3751" providerId="AD" clId="Web-{FE81B278-53AD-4597-BB1A-CB603BE718D7}" dt="2024-01-31T23:10:10.234" v="2811"/>
          <ac:spMkLst>
            <pc:docMk/>
            <pc:sldMk cId="3906059831" sldId="314"/>
            <ac:spMk id="2" creationId="{00000000-0000-0000-0000-000000000000}"/>
          </ac:spMkLst>
        </pc:spChg>
        <pc:spChg chg="add mod">
          <ac:chgData name="Haylow, Lyric C" userId="S::lyrich237339@tamu.edu::f63779a3-44cb-46e5-a715-54f7655c3751" providerId="AD" clId="Web-{FE81B278-53AD-4597-BB1A-CB603BE718D7}" dt="2024-01-31T23:10:16.891" v="2814" actId="20577"/>
          <ac:spMkLst>
            <pc:docMk/>
            <pc:sldMk cId="3906059831" sldId="314"/>
            <ac:spMk id="3" creationId="{C5D5CF24-1653-F978-D4A7-FF6A96106C91}"/>
          </ac:spMkLst>
        </pc:spChg>
      </pc:sldChg>
    </pc:docChg>
  </pc:docChgLst>
  <pc:docChgLst>
    <pc:chgData name="George, Josh" userId="S::joshgeorge08@tamu.edu::1689d662-d994-46ce-8ea7-04791d1a9290" providerId="AD" clId="Web-{68B06028-CC82-4E21-A1D0-4FD45309F5DE}"/>
    <pc:docChg chg="modSld">
      <pc:chgData name="George, Josh" userId="S::joshgeorge08@tamu.edu::1689d662-d994-46ce-8ea7-04791d1a9290" providerId="AD" clId="Web-{68B06028-CC82-4E21-A1D0-4FD45309F5DE}" dt="2024-01-31T23:31:58.640" v="20" actId="20577"/>
      <pc:docMkLst>
        <pc:docMk/>
      </pc:docMkLst>
      <pc:sldChg chg="delSp modSp">
        <pc:chgData name="George, Josh" userId="S::joshgeorge08@tamu.edu::1689d662-d994-46ce-8ea7-04791d1a9290" providerId="AD" clId="Web-{68B06028-CC82-4E21-A1D0-4FD45309F5DE}" dt="2024-01-31T23:30:25.637" v="8" actId="1076"/>
        <pc:sldMkLst>
          <pc:docMk/>
          <pc:sldMk cId="1556358058" sldId="318"/>
        </pc:sldMkLst>
        <pc:picChg chg="del">
          <ac:chgData name="George, Josh" userId="S::joshgeorge08@tamu.edu::1689d662-d994-46ce-8ea7-04791d1a9290" providerId="AD" clId="Web-{68B06028-CC82-4E21-A1D0-4FD45309F5DE}" dt="2024-01-31T23:30:12.668" v="4"/>
          <ac:picMkLst>
            <pc:docMk/>
            <pc:sldMk cId="1556358058" sldId="318"/>
            <ac:picMk id="3" creationId="{BFCF6249-18A9-105C-9D87-C27CCE26A942}"/>
          </ac:picMkLst>
        </pc:picChg>
        <pc:picChg chg="mod">
          <ac:chgData name="George, Josh" userId="S::joshgeorge08@tamu.edu::1689d662-d994-46ce-8ea7-04791d1a9290" providerId="AD" clId="Web-{68B06028-CC82-4E21-A1D0-4FD45309F5DE}" dt="2024-01-31T23:30:25.637" v="8" actId="1076"/>
          <ac:picMkLst>
            <pc:docMk/>
            <pc:sldMk cId="1556358058" sldId="318"/>
            <ac:picMk id="4" creationId="{FBE57632-E56B-850A-3A7A-1774F97F70EA}"/>
          </ac:picMkLst>
        </pc:picChg>
        <pc:picChg chg="mod">
          <ac:chgData name="George, Josh" userId="S::joshgeorge08@tamu.edu::1689d662-d994-46ce-8ea7-04791d1a9290" providerId="AD" clId="Web-{68B06028-CC82-4E21-A1D0-4FD45309F5DE}" dt="2024-01-31T23:30:22.777" v="7" actId="1076"/>
          <ac:picMkLst>
            <pc:docMk/>
            <pc:sldMk cId="1556358058" sldId="318"/>
            <ac:picMk id="5" creationId="{5C6C8DD5-FAE2-5AAA-CF5A-AF0D72DE1D8A}"/>
          </ac:picMkLst>
        </pc:picChg>
      </pc:sldChg>
      <pc:sldChg chg="addSp modSp">
        <pc:chgData name="George, Josh" userId="S::joshgeorge08@tamu.edu::1689d662-d994-46ce-8ea7-04791d1a9290" providerId="AD" clId="Web-{68B06028-CC82-4E21-A1D0-4FD45309F5DE}" dt="2024-01-31T23:31:58.640" v="20" actId="20577"/>
        <pc:sldMkLst>
          <pc:docMk/>
          <pc:sldMk cId="3407977498" sldId="320"/>
        </pc:sldMkLst>
        <pc:spChg chg="mod">
          <ac:chgData name="George, Josh" userId="S::joshgeorge08@tamu.edu::1689d662-d994-46ce-8ea7-04791d1a9290" providerId="AD" clId="Web-{68B06028-CC82-4E21-A1D0-4FD45309F5DE}" dt="2024-01-31T23:31:58.640" v="20" actId="20577"/>
          <ac:spMkLst>
            <pc:docMk/>
            <pc:sldMk cId="3407977498" sldId="320"/>
            <ac:spMk id="2" creationId="{5C7958C1-2380-9928-1298-B149B3F7EFB7}"/>
          </ac:spMkLst>
        </pc:spChg>
        <pc:picChg chg="add mod">
          <ac:chgData name="George, Josh" userId="S::joshgeorge08@tamu.edu::1689d662-d994-46ce-8ea7-04791d1a9290" providerId="AD" clId="Web-{68B06028-CC82-4E21-A1D0-4FD45309F5DE}" dt="2024-01-31T23:31:44.140" v="11" actId="1076"/>
          <ac:picMkLst>
            <pc:docMk/>
            <pc:sldMk cId="3407977498" sldId="320"/>
            <ac:picMk id="3" creationId="{528465AE-05BD-4291-AA9E-2918CFE93F70}"/>
          </ac:picMkLst>
        </pc:picChg>
        <pc:picChg chg="mod">
          <ac:chgData name="George, Josh" userId="S::joshgeorge08@tamu.edu::1689d662-d994-46ce-8ea7-04791d1a9290" providerId="AD" clId="Web-{68B06028-CC82-4E21-A1D0-4FD45309F5DE}" dt="2024-01-31T23:31:50.765" v="12" actId="1076"/>
          <ac:picMkLst>
            <pc:docMk/>
            <pc:sldMk cId="3407977498" sldId="320"/>
            <ac:picMk id="4" creationId="{CEA19282-A816-4AD1-FF34-136E1DF0A89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8C991-F86D-4354-831F-75753FF02021}" type="datetimeFigureOut">
              <a:rPr lang="en-US" smtClean="0"/>
              <a:t>1/31/2024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BF0103-B3C6-432F-8770-4E36A8160A52}" type="slidenum">
              <a:rPr lang="en-US" smtClean="0"/>
              <a:t>‹#›</a:t>
            </a:fld>
            <a:endParaRPr lang="en-US"/>
          </a:p>
        </p:txBody>
      </p:sp>
    </p:spTree>
    <p:extLst>
      <p:ext uri="{BB962C8B-B14F-4D97-AF65-F5344CB8AC3E}">
        <p14:creationId xmlns:p14="http://schemas.microsoft.com/office/powerpoint/2010/main" val="835583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Michelle</a:t>
            </a:r>
            <a:endParaRPr/>
          </a:p>
        </p:txBody>
      </p:sp>
      <p:sp>
        <p:nvSpPr>
          <p:cNvPr id="52" name="Google Shape;5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8173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B18D705F-A845-25AE-7A2D-A0512A565DF9}"/>
            </a:ext>
          </a:extLst>
        </p:cNvPr>
        <p:cNvGrpSpPr/>
        <p:nvPr/>
      </p:nvGrpSpPr>
      <p:grpSpPr>
        <a:xfrm>
          <a:off x="0" y="0"/>
          <a:ext cx="0" cy="0"/>
          <a:chOff x="0" y="0"/>
          <a:chExt cx="0" cy="0"/>
        </a:xfrm>
      </p:grpSpPr>
      <p:sp>
        <p:nvSpPr>
          <p:cNvPr id="79" name="Google Shape;79;p5:notes">
            <a:extLst>
              <a:ext uri="{FF2B5EF4-FFF2-40B4-BE49-F238E27FC236}">
                <a16:creationId xmlns:a16="http://schemas.microsoft.com/office/drawing/2014/main" id="{9875497A-170B-2110-3831-079AD842A77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0" name="Google Shape;80;p5:notes">
            <a:extLst>
              <a:ext uri="{FF2B5EF4-FFF2-40B4-BE49-F238E27FC236}">
                <a16:creationId xmlns:a16="http://schemas.microsoft.com/office/drawing/2014/main" id="{D7E09981-10DA-EF8B-E3BB-AD547D8BE840}"/>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37163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D110A3BF-5C5D-BF3B-8DAD-83351CE2399D}"/>
            </a:ext>
          </a:extLst>
        </p:cNvPr>
        <p:cNvGrpSpPr/>
        <p:nvPr/>
      </p:nvGrpSpPr>
      <p:grpSpPr>
        <a:xfrm>
          <a:off x="0" y="0"/>
          <a:ext cx="0" cy="0"/>
          <a:chOff x="0" y="0"/>
          <a:chExt cx="0" cy="0"/>
        </a:xfrm>
      </p:grpSpPr>
      <p:sp>
        <p:nvSpPr>
          <p:cNvPr id="85" name="Google Shape;85;gcce58aab64_3_0:notes">
            <a:extLst>
              <a:ext uri="{FF2B5EF4-FFF2-40B4-BE49-F238E27FC236}">
                <a16:creationId xmlns:a16="http://schemas.microsoft.com/office/drawing/2014/main" id="{93EC720B-2D8A-FC1F-8074-735B55020B08}"/>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ce58aab64_3_0:notes">
            <a:extLst>
              <a:ext uri="{FF2B5EF4-FFF2-40B4-BE49-F238E27FC236}">
                <a16:creationId xmlns:a16="http://schemas.microsoft.com/office/drawing/2014/main" id="{1AEA4E38-645A-1FCB-2123-321278E71C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8602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c7d564a012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c7d564a0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Michelle</a:t>
            </a:r>
            <a:endParaRPr/>
          </a:p>
        </p:txBody>
      </p:sp>
    </p:spTree>
    <p:extLst>
      <p:ext uri="{BB962C8B-B14F-4D97-AF65-F5344CB8AC3E}">
        <p14:creationId xmlns:p14="http://schemas.microsoft.com/office/powerpoint/2010/main" val="25279618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c7d564a012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c7d564a0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Michelle</a:t>
            </a:r>
            <a:endParaRPr/>
          </a:p>
        </p:txBody>
      </p:sp>
    </p:spTree>
    <p:extLst>
      <p:ext uri="{BB962C8B-B14F-4D97-AF65-F5344CB8AC3E}">
        <p14:creationId xmlns:p14="http://schemas.microsoft.com/office/powerpoint/2010/main" val="2040328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a11958be6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a11958be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662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Kyle</a:t>
            </a:r>
            <a:endParaRPr/>
          </a:p>
        </p:txBody>
      </p:sp>
      <p:sp>
        <p:nvSpPr>
          <p:cNvPr id="59" name="Google Shape;59;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03574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Eric</a:t>
            </a:r>
            <a:endParaRPr/>
          </a:p>
        </p:txBody>
      </p:sp>
      <p:sp>
        <p:nvSpPr>
          <p:cNvPr id="66" name="Google Shape;66;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41249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Eric</a:t>
            </a:r>
            <a:endParaRPr/>
          </a:p>
        </p:txBody>
      </p:sp>
      <p:sp>
        <p:nvSpPr>
          <p:cNvPr id="66" name="Google Shape;66;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78877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Eric</a:t>
            </a:r>
            <a:endParaRPr/>
          </a:p>
        </p:txBody>
      </p:sp>
      <p:sp>
        <p:nvSpPr>
          <p:cNvPr id="66" name="Google Shape;66;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2294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0" name="Google Shape;8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14992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cce58aab64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ce58aab6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0326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55A49649-7CA5-FB7C-9F09-BCC08C17061A}"/>
            </a:ext>
          </a:extLst>
        </p:cNvPr>
        <p:cNvGrpSpPr/>
        <p:nvPr/>
      </p:nvGrpSpPr>
      <p:grpSpPr>
        <a:xfrm>
          <a:off x="0" y="0"/>
          <a:ext cx="0" cy="0"/>
          <a:chOff x="0" y="0"/>
          <a:chExt cx="0" cy="0"/>
        </a:xfrm>
      </p:grpSpPr>
      <p:sp>
        <p:nvSpPr>
          <p:cNvPr id="79" name="Google Shape;79;p5:notes">
            <a:extLst>
              <a:ext uri="{FF2B5EF4-FFF2-40B4-BE49-F238E27FC236}">
                <a16:creationId xmlns:a16="http://schemas.microsoft.com/office/drawing/2014/main" id="{0E20C082-8CD5-1C6C-1403-31CCAE57666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0" name="Google Shape;80;p5:notes">
            <a:extLst>
              <a:ext uri="{FF2B5EF4-FFF2-40B4-BE49-F238E27FC236}">
                <a16:creationId xmlns:a16="http://schemas.microsoft.com/office/drawing/2014/main" id="{4C354DC0-81BF-606D-69A4-A8234D4F05B5}"/>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01404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805E4070-F971-67F6-63D3-61B9628FADBF}"/>
            </a:ext>
          </a:extLst>
        </p:cNvPr>
        <p:cNvGrpSpPr/>
        <p:nvPr/>
      </p:nvGrpSpPr>
      <p:grpSpPr>
        <a:xfrm>
          <a:off x="0" y="0"/>
          <a:ext cx="0" cy="0"/>
          <a:chOff x="0" y="0"/>
          <a:chExt cx="0" cy="0"/>
        </a:xfrm>
      </p:grpSpPr>
      <p:sp>
        <p:nvSpPr>
          <p:cNvPr id="85" name="Google Shape;85;gcce58aab64_3_0:notes">
            <a:extLst>
              <a:ext uri="{FF2B5EF4-FFF2-40B4-BE49-F238E27FC236}">
                <a16:creationId xmlns:a16="http://schemas.microsoft.com/office/drawing/2014/main" id="{9EDEEC75-39E3-9BFA-A93A-472E124FDD80}"/>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ce58aab64_3_0:notes">
            <a:extLst>
              <a:ext uri="{FF2B5EF4-FFF2-40B4-BE49-F238E27FC236}">
                <a16:creationId xmlns:a16="http://schemas.microsoft.com/office/drawing/2014/main" id="{EBBE476A-8ADB-EC16-2DCD-64917287BD7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07806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cstate="print">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969582" y="2130425"/>
            <a:ext cx="4488617" cy="1470025"/>
          </a:xfrm>
        </p:spPr>
        <p:txBody>
          <a:bodyPr>
            <a:normAutofit/>
          </a:bodyPr>
          <a:lstStyle>
            <a:lvl1pPr algn="r">
              <a:defRPr sz="36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3124200" y="3886200"/>
            <a:ext cx="5333999" cy="1752600"/>
          </a:xfrm>
        </p:spPr>
        <p:txBody>
          <a:bodyPr>
            <a:normAutofit/>
          </a:bodyPr>
          <a:lstStyle>
            <a:lvl1pPr marL="0" indent="0" algn="r">
              <a:buNone/>
              <a:defRPr sz="2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181039F-CB0C-E14D-A7EF-3BACE2CEF4EA}" type="datetimeFigureOut">
              <a:rPr lang="en-US" smtClean="0"/>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4265A6-8BBF-864B-863C-9248948DDB56}" type="slidenum">
              <a:rPr lang="en-US" smtClean="0"/>
              <a:t>‹#›</a:t>
            </a:fld>
            <a:endParaRPr lang="en-US"/>
          </a:p>
        </p:txBody>
      </p:sp>
    </p:spTree>
    <p:extLst>
      <p:ext uri="{BB962C8B-B14F-4D97-AF65-F5344CB8AC3E}">
        <p14:creationId xmlns:p14="http://schemas.microsoft.com/office/powerpoint/2010/main" val="1436585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cstate="print">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049177"/>
            <a:ext cx="8229600" cy="803756"/>
          </a:xfrm>
        </p:spPr>
        <p:txBody>
          <a:bodyPr>
            <a:normAutofit/>
          </a:bodyPr>
          <a:lstStyle>
            <a:lvl1pPr algn="ctr">
              <a:defRPr sz="3200" b="1"/>
            </a:lvl1pPr>
          </a:lstStyle>
          <a:p>
            <a:r>
              <a:rPr lang="en-US"/>
              <a:t>Click to edit Master title style</a:t>
            </a:r>
          </a:p>
        </p:txBody>
      </p:sp>
      <p:sp>
        <p:nvSpPr>
          <p:cNvPr id="3" name="Content Placeholder 2"/>
          <p:cNvSpPr>
            <a:spLocks noGrp="1"/>
          </p:cNvSpPr>
          <p:nvPr>
            <p:ph idx="1"/>
          </p:nvPr>
        </p:nvSpPr>
        <p:spPr>
          <a:xfrm>
            <a:off x="457200" y="2049270"/>
            <a:ext cx="8229600" cy="40768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81039F-CB0C-E14D-A7EF-3BACE2CEF4EA}" type="datetimeFigureOut">
              <a:rPr lang="en-US" smtClean="0"/>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4265A6-8BBF-864B-863C-9248948DDB56}" type="slidenum">
              <a:rPr lang="en-US" smtClean="0"/>
              <a:t>‹#›</a:t>
            </a:fld>
            <a:endParaRPr lang="en-US"/>
          </a:p>
        </p:txBody>
      </p:sp>
      <p:pic>
        <p:nvPicPr>
          <p:cNvPr id="7" name="Picture 6" descr="DLCOE_logo_HWHT.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0851" y="234146"/>
            <a:ext cx="2443865" cy="412601"/>
          </a:xfrm>
          <a:prstGeom prst="rect">
            <a:avLst/>
          </a:prstGeom>
        </p:spPr>
      </p:pic>
    </p:spTree>
    <p:extLst>
      <p:ext uri="{BB962C8B-B14F-4D97-AF65-F5344CB8AC3E}">
        <p14:creationId xmlns:p14="http://schemas.microsoft.com/office/powerpoint/2010/main" val="3639671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975644"/>
            <a:ext cx="4038600" cy="4150519"/>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75644"/>
            <a:ext cx="4038600" cy="4150519"/>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181039F-CB0C-E14D-A7EF-3BACE2CEF4EA}" type="datetimeFigureOut">
              <a:rPr lang="en-US" smtClean="0"/>
              <a:t>1/31/2024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4265A6-8BBF-864B-863C-9248948DDB56}" type="slidenum">
              <a:rPr lang="en-US" smtClean="0"/>
              <a:t>‹#›</a:t>
            </a:fld>
            <a:endParaRPr lang="en-US"/>
          </a:p>
        </p:txBody>
      </p:sp>
      <p:sp>
        <p:nvSpPr>
          <p:cNvPr id="8" name="Title 1"/>
          <p:cNvSpPr>
            <a:spLocks noGrp="1"/>
          </p:cNvSpPr>
          <p:nvPr>
            <p:ph type="title"/>
          </p:nvPr>
        </p:nvSpPr>
        <p:spPr>
          <a:xfrm>
            <a:off x="457200" y="1049177"/>
            <a:ext cx="8229600" cy="803756"/>
          </a:xfrm>
        </p:spPr>
        <p:txBody>
          <a:bodyPr>
            <a:normAutofit/>
          </a:bodyPr>
          <a:lstStyle>
            <a:lvl1pPr algn="ctr">
              <a:defRPr sz="3200" b="1"/>
            </a:lvl1pPr>
          </a:lstStyle>
          <a:p>
            <a:r>
              <a:rPr lang="en-US"/>
              <a:t>Click to edit Master title style</a:t>
            </a:r>
          </a:p>
        </p:txBody>
      </p:sp>
    </p:spTree>
    <p:extLst>
      <p:ext uri="{BB962C8B-B14F-4D97-AF65-F5344CB8AC3E}">
        <p14:creationId xmlns:p14="http://schemas.microsoft.com/office/powerpoint/2010/main" val="2201685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900649"/>
            <a:ext cx="8229600" cy="1143000"/>
          </a:xfrm>
        </p:spPr>
        <p:txBody>
          <a:bodyPr>
            <a:normAutofit/>
          </a:bodyPr>
          <a:lstStyle>
            <a:lvl1pPr>
              <a:defRPr sz="4000" b="1"/>
            </a:lvl1pPr>
          </a:lstStyle>
          <a:p>
            <a:r>
              <a:rPr lang="en-US"/>
              <a:t>Click to edit Master title style</a:t>
            </a:r>
          </a:p>
        </p:txBody>
      </p:sp>
      <p:sp>
        <p:nvSpPr>
          <p:cNvPr id="3" name="Date Placeholder 2"/>
          <p:cNvSpPr>
            <a:spLocks noGrp="1"/>
          </p:cNvSpPr>
          <p:nvPr>
            <p:ph type="dt" sz="half" idx="10"/>
          </p:nvPr>
        </p:nvSpPr>
        <p:spPr/>
        <p:txBody>
          <a:bodyPr/>
          <a:lstStyle/>
          <a:p>
            <a:fld id="{7181039F-CB0C-E14D-A7EF-3BACE2CEF4EA}" type="datetimeFigureOut">
              <a:rPr lang="en-US" smtClean="0"/>
              <a:t>1/31/2024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4265A6-8BBF-864B-863C-9248948DDB56}" type="slidenum">
              <a:rPr lang="en-US" smtClean="0"/>
              <a:t>‹#›</a:t>
            </a:fld>
            <a:endParaRPr lang="en-US"/>
          </a:p>
        </p:txBody>
      </p:sp>
    </p:spTree>
    <p:extLst>
      <p:ext uri="{BB962C8B-B14F-4D97-AF65-F5344CB8AC3E}">
        <p14:creationId xmlns:p14="http://schemas.microsoft.com/office/powerpoint/2010/main" val="2252493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066968"/>
            <a:ext cx="3008313" cy="73688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1073720"/>
            <a:ext cx="5111750" cy="5052443"/>
          </a:xfrm>
        </p:spPr>
        <p:txBody>
          <a:bodyPr/>
          <a:lstStyle>
            <a:lvl1pPr>
              <a:defRPr sz="2800" b="1"/>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803850"/>
            <a:ext cx="3008313" cy="432231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81039F-CB0C-E14D-A7EF-3BACE2CEF4EA}" type="datetimeFigureOut">
              <a:rPr lang="en-US" smtClean="0"/>
              <a:t>1/31/2024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4265A6-8BBF-864B-863C-9248948DDB56}" type="slidenum">
              <a:rPr lang="en-US" smtClean="0"/>
              <a:t>‹#›</a:t>
            </a:fld>
            <a:endParaRPr lang="en-US"/>
          </a:p>
        </p:txBody>
      </p:sp>
    </p:spTree>
    <p:extLst>
      <p:ext uri="{BB962C8B-B14F-4D97-AF65-F5344CB8AC3E}">
        <p14:creationId xmlns:p14="http://schemas.microsoft.com/office/powerpoint/2010/main" val="2635263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96430"/>
            <a:ext cx="2573672" cy="566738"/>
          </a:xfrm>
        </p:spPr>
        <p:txBody>
          <a:bodyPr anchor="b">
            <a:noAutofit/>
          </a:bodyPr>
          <a:lstStyle>
            <a:lvl1pPr algn="l">
              <a:defRPr sz="1800" b="1"/>
            </a:lvl1pPr>
          </a:lstStyle>
          <a:p>
            <a:r>
              <a:rPr lang="en-US"/>
              <a:t>Click to edit Master title style</a:t>
            </a:r>
          </a:p>
        </p:txBody>
      </p:sp>
      <p:sp>
        <p:nvSpPr>
          <p:cNvPr id="3" name="Picture Placeholder 2"/>
          <p:cNvSpPr>
            <a:spLocks noGrp="1"/>
          </p:cNvSpPr>
          <p:nvPr>
            <p:ph type="pic" idx="1"/>
          </p:nvPr>
        </p:nvSpPr>
        <p:spPr>
          <a:xfrm>
            <a:off x="3200400" y="1196430"/>
            <a:ext cx="5486400" cy="48502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457200" y="1768043"/>
            <a:ext cx="2573672" cy="427867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81039F-CB0C-E14D-A7EF-3BACE2CEF4EA}" type="datetimeFigureOut">
              <a:rPr lang="en-US" smtClean="0"/>
              <a:t>1/31/2024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4265A6-8BBF-864B-863C-9248948DDB56}" type="slidenum">
              <a:rPr lang="en-US" smtClean="0"/>
              <a:t>‹#›</a:t>
            </a:fld>
            <a:endParaRPr lang="en-US"/>
          </a:p>
        </p:txBody>
      </p:sp>
    </p:spTree>
    <p:extLst>
      <p:ext uri="{BB962C8B-B14F-4D97-AF65-F5344CB8AC3E}">
        <p14:creationId xmlns:p14="http://schemas.microsoft.com/office/powerpoint/2010/main" val="16087226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81039F-CB0C-E14D-A7EF-3BACE2CEF4EA}" type="datetimeFigureOut">
              <a:rPr lang="en-US" smtClean="0"/>
              <a:t>1/31/2024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4265A6-8BBF-864B-863C-9248948DDB56}" type="slidenum">
              <a:rPr lang="en-US" smtClean="0"/>
              <a:t>‹#›</a:t>
            </a:fld>
            <a:endParaRPr lang="en-US"/>
          </a:p>
        </p:txBody>
      </p:sp>
    </p:spTree>
    <p:extLst>
      <p:ext uri="{BB962C8B-B14F-4D97-AF65-F5344CB8AC3E}">
        <p14:creationId xmlns:p14="http://schemas.microsoft.com/office/powerpoint/2010/main" val="2113166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
          <p:cNvSpPr txBox="1">
            <a:spLocks noGrp="1"/>
          </p:cNvSpPr>
          <p:nvPr>
            <p:ph type="ctrTitle"/>
          </p:nvPr>
        </p:nvSpPr>
        <p:spPr>
          <a:xfrm>
            <a:off x="1619250" y="3814625"/>
            <a:ext cx="7302600" cy="2296800"/>
          </a:xfrm>
          <a:prstGeom prst="rect">
            <a:avLst/>
          </a:prstGeom>
          <a:noFill/>
          <a:ln>
            <a:noFill/>
          </a:ln>
        </p:spPr>
        <p:txBody>
          <a:bodyPr spcFirstLastPara="1" wrap="square" lIns="91425" tIns="45700" rIns="91425" bIns="45700" anchor="ctr" anchorCtr="0">
            <a:normAutofit fontScale="90000"/>
          </a:bodyPr>
          <a:lstStyle/>
          <a:p>
            <a:pPr>
              <a:spcBef>
                <a:spcPts val="0"/>
              </a:spcBef>
              <a:buClr>
                <a:schemeClr val="lt1"/>
              </a:buClr>
              <a:buSzPts val="3600"/>
            </a:pPr>
            <a:r>
              <a:rPr lang="en-US"/>
              <a:t>Team 60: </a:t>
            </a:r>
            <a:r>
              <a:rPr lang="en-US">
                <a:ea typeface="+mj-lt"/>
                <a:cs typeface="+mj-lt"/>
              </a:rPr>
              <a:t>Solar Lighting System</a:t>
            </a:r>
            <a:r>
              <a:rPr lang="en-US"/>
              <a:t> </a:t>
            </a:r>
            <a:endParaRPr/>
          </a:p>
          <a:p>
            <a:pPr>
              <a:spcBef>
                <a:spcPts val="0"/>
              </a:spcBef>
              <a:buClr>
                <a:schemeClr val="lt1"/>
              </a:buClr>
              <a:buSzPts val="3600"/>
            </a:pPr>
            <a:r>
              <a:rPr lang="en-US"/>
              <a:t>Bi-Weekly Update 1</a:t>
            </a:r>
            <a:br>
              <a:rPr lang="en-US"/>
            </a:br>
            <a:r>
              <a:rPr lang="en-US" sz="2450"/>
              <a:t>Josh George, </a:t>
            </a:r>
            <a:r>
              <a:rPr lang="en-US" sz="2450">
                <a:cs typeface="Arial"/>
              </a:rPr>
              <a:t>Jeb Malek, Lyric </a:t>
            </a:r>
            <a:r>
              <a:rPr lang="en-US" sz="2450" err="1">
                <a:cs typeface="Arial"/>
              </a:rPr>
              <a:t>Haylow</a:t>
            </a:r>
            <a:br>
              <a:rPr lang="en-US" sz="2450"/>
            </a:br>
            <a:r>
              <a:rPr lang="en-US" sz="2450"/>
              <a:t>Sponsor: Dr. </a:t>
            </a:r>
            <a:r>
              <a:rPr lang="en-US" sz="2450" err="1"/>
              <a:t>Wonhyeok</a:t>
            </a:r>
            <a:r>
              <a:rPr lang="en-US" sz="2450"/>
              <a:t> Jang</a:t>
            </a:r>
            <a:br>
              <a:rPr lang="en-US" sz="2450"/>
            </a:br>
            <a:r>
              <a:rPr lang="en-US" sz="2450"/>
              <a:t>TA: Rhett Guthrie </a:t>
            </a:r>
            <a:endParaRPr sz="2455"/>
          </a:p>
        </p:txBody>
      </p:sp>
      <p:sp>
        <p:nvSpPr>
          <p:cNvPr id="55" name="Google Shape;55;p1"/>
          <p:cNvSpPr/>
          <p:nvPr/>
        </p:nvSpPr>
        <p:spPr>
          <a:xfrm>
            <a:off x="0" y="0"/>
            <a:ext cx="6111425" cy="6111425"/>
          </a:xfrm>
          <a:prstGeom prst="diagStripe">
            <a:avLst>
              <a:gd name="adj" fmla="val 28990"/>
            </a:avLst>
          </a:prstGeom>
          <a:blipFill rotWithShape="1">
            <a:blip r:embed="rId3">
              <a:alphaModFix/>
            </a:blip>
            <a:stretch>
              <a:fillRect/>
            </a:stretch>
          </a:blipFill>
          <a:ln>
            <a:noFill/>
          </a:ln>
          <a:effectLst>
            <a:outerShdw blurRad="193675" dist="23000" dir="5400000"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56" name="Google Shape;56;p1" descr="DLCOE_logo_HWHT.png"/>
          <p:cNvPicPr preferRelativeResize="0"/>
          <p:nvPr/>
        </p:nvPicPr>
        <p:blipFill rotWithShape="1">
          <a:blip r:embed="rId4">
            <a:alphaModFix/>
          </a:blip>
          <a:srcRect/>
          <a:stretch/>
        </p:blipFill>
        <p:spPr>
          <a:xfrm>
            <a:off x="5344000" y="1105318"/>
            <a:ext cx="3114199" cy="525774"/>
          </a:xfrm>
          <a:prstGeom prst="rect">
            <a:avLst/>
          </a:prstGeom>
          <a:noFill/>
          <a:ln>
            <a:noFill/>
          </a:ln>
        </p:spPr>
      </p:pic>
    </p:spTree>
    <p:extLst>
      <p:ext uri="{BB962C8B-B14F-4D97-AF65-F5344CB8AC3E}">
        <p14:creationId xmlns:p14="http://schemas.microsoft.com/office/powerpoint/2010/main" val="34823358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61D3A118-0254-8962-1CED-E26D26EEE079}"/>
            </a:ext>
          </a:extLst>
        </p:cNvPr>
        <p:cNvGrpSpPr/>
        <p:nvPr/>
      </p:nvGrpSpPr>
      <p:grpSpPr>
        <a:xfrm>
          <a:off x="0" y="0"/>
          <a:ext cx="0" cy="0"/>
          <a:chOff x="0" y="0"/>
          <a:chExt cx="0" cy="0"/>
        </a:xfrm>
      </p:grpSpPr>
      <p:sp>
        <p:nvSpPr>
          <p:cNvPr id="82" name="Google Shape;82;p5">
            <a:extLst>
              <a:ext uri="{FF2B5EF4-FFF2-40B4-BE49-F238E27FC236}">
                <a16:creationId xmlns:a16="http://schemas.microsoft.com/office/drawing/2014/main" id="{CA8C23E2-6527-30BA-1C81-0DCDDD0315C1}"/>
              </a:ext>
            </a:extLst>
          </p:cNvPr>
          <p:cNvSpPr txBox="1">
            <a:spLocks noGrp="1"/>
          </p:cNvSpPr>
          <p:nvPr>
            <p:ph type="title"/>
          </p:nvPr>
        </p:nvSpPr>
        <p:spPr>
          <a:xfrm>
            <a:off x="457200" y="1049177"/>
            <a:ext cx="8229600" cy="803700"/>
          </a:xfrm>
          <a:prstGeom prst="rect">
            <a:avLst/>
          </a:prstGeom>
          <a:noFill/>
          <a:ln>
            <a:noFill/>
          </a:ln>
        </p:spPr>
        <p:txBody>
          <a:bodyPr spcFirstLastPara="1" wrap="square" lIns="91425" tIns="45700" rIns="91425" bIns="45700" anchor="ctr" anchorCtr="0">
            <a:noAutofit/>
          </a:bodyPr>
          <a:lstStyle/>
          <a:p>
            <a:pPr>
              <a:lnSpc>
                <a:spcPct val="115000"/>
              </a:lnSpc>
              <a:spcBef>
                <a:spcPts val="0"/>
              </a:spcBef>
              <a:buClr>
                <a:schemeClr val="dk1"/>
              </a:buClr>
              <a:buSzPts val="990"/>
            </a:pPr>
            <a:r>
              <a:rPr lang="en-US"/>
              <a:t>Mobile Application</a:t>
            </a:r>
            <a:endParaRPr/>
          </a:p>
          <a:p>
            <a:pPr>
              <a:lnSpc>
                <a:spcPct val="115000"/>
              </a:lnSpc>
              <a:spcBef>
                <a:spcPts val="0"/>
              </a:spcBef>
              <a:buClr>
                <a:schemeClr val="dk1"/>
              </a:buClr>
              <a:buSzPts val="990"/>
            </a:pPr>
            <a:r>
              <a:rPr lang="en-US" sz="1700"/>
              <a:t>Josh George</a:t>
            </a:r>
            <a:endParaRPr lang="en-US" sz="1700">
              <a:cs typeface="Arial"/>
            </a:endParaRPr>
          </a:p>
        </p:txBody>
      </p:sp>
      <p:graphicFrame>
        <p:nvGraphicFramePr>
          <p:cNvPr id="83" name="Google Shape;83;p5">
            <a:extLst>
              <a:ext uri="{FF2B5EF4-FFF2-40B4-BE49-F238E27FC236}">
                <a16:creationId xmlns:a16="http://schemas.microsoft.com/office/drawing/2014/main" id="{77FAD3AD-2AE6-AEA5-1809-2B21739368EE}"/>
              </a:ext>
            </a:extLst>
          </p:cNvPr>
          <p:cNvGraphicFramePr/>
          <p:nvPr>
            <p:extLst>
              <p:ext uri="{D42A27DB-BD31-4B8C-83A1-F6EECF244321}">
                <p14:modId xmlns:p14="http://schemas.microsoft.com/office/powerpoint/2010/main" val="45700255"/>
              </p:ext>
            </p:extLst>
          </p:nvPr>
        </p:nvGraphicFramePr>
        <p:xfrm>
          <a:off x="685800" y="1952075"/>
          <a:ext cx="7772400" cy="2926360"/>
        </p:xfrm>
        <a:graphic>
          <a:graphicData uri="http://schemas.openxmlformats.org/drawingml/2006/table">
            <a:tbl>
              <a:tblPr>
                <a:noFill/>
              </a:tblPr>
              <a:tblGrid>
                <a:gridCol w="388620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640300">
                <a:tc>
                  <a:txBody>
                    <a:bodyPr/>
                    <a:lstStyle/>
                    <a:p>
                      <a:pPr marL="0" marR="0" lvl="0" indent="0" algn="l" rtl="0">
                        <a:spcBef>
                          <a:spcPts val="0"/>
                        </a:spcBef>
                        <a:spcAft>
                          <a:spcPts val="0"/>
                        </a:spcAft>
                        <a:buNone/>
                      </a:pPr>
                      <a:r>
                        <a:rPr lang="en-US" sz="1800" u="none" strike="noStrike" cap="none"/>
                        <a:t>Accomplishments since</a:t>
                      </a:r>
                      <a:r>
                        <a:rPr lang="en-US" sz="1800" u="none" strike="noStrike" cap="none" baseline="0"/>
                        <a:t> 403</a:t>
                      </a:r>
                      <a:r>
                        <a:rPr lang="en-US" sz="1800" u="none" strike="noStrike" cap="none"/>
                        <a:t>                          </a:t>
                      </a:r>
                      <a:r>
                        <a:rPr lang="en-US" sz="1800" u="none" strike="noStrike" cap="none">
                          <a:solidFill>
                            <a:srgbClr val="FF0000"/>
                          </a:solidFill>
                        </a:rPr>
                        <a:t>10 </a:t>
                      </a:r>
                      <a:r>
                        <a:rPr lang="en-US" sz="1800" u="none" strike="noStrike" cap="none" err="1">
                          <a:solidFill>
                            <a:srgbClr val="FF0000"/>
                          </a:solidFill>
                        </a:rPr>
                        <a:t>hrs</a:t>
                      </a:r>
                      <a:r>
                        <a:rPr lang="en-US" sz="1800" u="none" strike="noStrike" cap="none">
                          <a:solidFill>
                            <a:srgbClr val="FF0000"/>
                          </a:solidFill>
                        </a:rPr>
                        <a:t> of effort</a:t>
                      </a:r>
                      <a:endParaRPr lang="en-US" sz="1800">
                        <a:solidFill>
                          <a:srgbClr val="FF0000"/>
                        </a:solidFill>
                      </a:endParaRPr>
                    </a:p>
                  </a:txBody>
                  <a:tcPr marL="91450" marR="91450" marT="45750" marB="457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tc>
                  <a:txBody>
                    <a:bodyPr/>
                    <a:lstStyle/>
                    <a:p>
                      <a:pPr marL="0" marR="0" lvl="0" indent="0" algn="l" rtl="0">
                        <a:spcBef>
                          <a:spcPts val="0"/>
                        </a:spcBef>
                        <a:spcAft>
                          <a:spcPts val="0"/>
                        </a:spcAft>
                        <a:buNone/>
                      </a:pPr>
                      <a:r>
                        <a:rPr lang="en-US" sz="1800"/>
                        <a:t>Ongoing progress/problems and plans until the next presentation</a:t>
                      </a:r>
                      <a:endParaRPr/>
                    </a:p>
                  </a:txBody>
                  <a:tcPr marL="91450" marR="91450" marT="45750" marB="457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extLst>
                  <a:ext uri="{0D108BD9-81ED-4DB2-BD59-A6C34878D82A}">
                    <a16:rowId xmlns:a16="http://schemas.microsoft.com/office/drawing/2014/main" val="10000"/>
                  </a:ext>
                </a:extLst>
              </a:tr>
              <a:tr h="1734600">
                <a:tc>
                  <a:txBody>
                    <a:bodyPr/>
                    <a:lstStyle/>
                    <a:p>
                      <a:pPr marL="0" marR="0" lvl="0" indent="0" algn="l" rtl="0">
                        <a:spcBef>
                          <a:spcPts val="0"/>
                        </a:spcBef>
                        <a:spcAft>
                          <a:spcPts val="0"/>
                        </a:spcAft>
                        <a:buNone/>
                      </a:pPr>
                      <a:r>
                        <a:rPr lang="en-US" sz="1800" baseline="0"/>
                        <a:t>-Added Bluetooth widget to landing page</a:t>
                      </a:r>
                    </a:p>
                    <a:p>
                      <a:pPr marL="0" marR="0" lvl="0" indent="0" algn="l">
                        <a:spcBef>
                          <a:spcPts val="0"/>
                        </a:spcBef>
                        <a:spcAft>
                          <a:spcPts val="0"/>
                        </a:spcAft>
                        <a:buNone/>
                      </a:pPr>
                      <a:r>
                        <a:rPr lang="en-US" sz="1800" baseline="0"/>
                        <a:t>-Researched implementation of Bluetooth connection to Arduino Uno R3</a:t>
                      </a:r>
                    </a:p>
                    <a:p>
                      <a:pPr marL="0" marR="0" lvl="0" indent="0" algn="l">
                        <a:spcBef>
                          <a:spcPts val="0"/>
                        </a:spcBef>
                        <a:spcAft>
                          <a:spcPts val="0"/>
                        </a:spcAft>
                        <a:buNone/>
                      </a:pPr>
                      <a:r>
                        <a:rPr lang="en-US" sz="1800" baseline="0"/>
                        <a:t>-Added code to enable and display Bluetooth connections</a:t>
                      </a:r>
                    </a:p>
                    <a:p>
                      <a:pPr marL="0" marR="0" lvl="0" indent="0" algn="l" rtl="0">
                        <a:spcBef>
                          <a:spcPts val="0"/>
                        </a:spcBef>
                        <a:spcAft>
                          <a:spcPts val="0"/>
                        </a:spcAft>
                        <a:buNone/>
                      </a:pPr>
                      <a:endParaRPr lang="en-US" sz="1800"/>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baseline="0"/>
                        <a:t>-Work out errors with Bluetooth connectivity</a:t>
                      </a:r>
                    </a:p>
                    <a:p>
                      <a:pPr marL="0" marR="0" lvl="0" indent="0" algn="l">
                        <a:spcBef>
                          <a:spcPts val="0"/>
                        </a:spcBef>
                        <a:spcAft>
                          <a:spcPts val="0"/>
                        </a:spcAft>
                        <a:buNone/>
                      </a:pPr>
                      <a:r>
                        <a:rPr lang="en-US" sz="1800" baseline="0"/>
                        <a:t>-Still unable to connect to Arduino board</a:t>
                      </a:r>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698676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7">
          <a:extLst>
            <a:ext uri="{FF2B5EF4-FFF2-40B4-BE49-F238E27FC236}">
              <a16:creationId xmlns:a16="http://schemas.microsoft.com/office/drawing/2014/main" id="{CF11DAC1-FE61-F98F-7960-8EB1CDC1EBDC}"/>
            </a:ext>
          </a:extLst>
        </p:cNvPr>
        <p:cNvGrpSpPr/>
        <p:nvPr/>
      </p:nvGrpSpPr>
      <p:grpSpPr>
        <a:xfrm>
          <a:off x="0" y="0"/>
          <a:ext cx="0" cy="0"/>
          <a:chOff x="0" y="0"/>
          <a:chExt cx="0" cy="0"/>
        </a:xfrm>
      </p:grpSpPr>
      <p:sp>
        <p:nvSpPr>
          <p:cNvPr id="90" name="Google Shape;90;gcce58aab64_3_0">
            <a:extLst>
              <a:ext uri="{FF2B5EF4-FFF2-40B4-BE49-F238E27FC236}">
                <a16:creationId xmlns:a16="http://schemas.microsoft.com/office/drawing/2014/main" id="{8B98BF68-6522-A689-189B-F092A796A9A4}"/>
              </a:ext>
            </a:extLst>
          </p:cNvPr>
          <p:cNvSpPr txBox="1">
            <a:spLocks noGrp="1"/>
          </p:cNvSpPr>
          <p:nvPr>
            <p:ph type="title"/>
          </p:nvPr>
        </p:nvSpPr>
        <p:spPr>
          <a:xfrm>
            <a:off x="609600" y="858677"/>
            <a:ext cx="8229600" cy="803700"/>
          </a:xfrm>
          <a:prstGeom prst="rect">
            <a:avLst/>
          </a:prstGeom>
          <a:noFill/>
          <a:ln>
            <a:noFill/>
          </a:ln>
        </p:spPr>
        <p:txBody>
          <a:bodyPr spcFirstLastPara="1" wrap="square" lIns="91425" tIns="45700" rIns="91425" bIns="45700" anchor="ctr" anchorCtr="0">
            <a:noAutofit/>
          </a:bodyPr>
          <a:lstStyle/>
          <a:p>
            <a:pPr>
              <a:lnSpc>
                <a:spcPct val="114999"/>
              </a:lnSpc>
              <a:spcBef>
                <a:spcPts val="0"/>
              </a:spcBef>
            </a:pPr>
            <a:r>
              <a:rPr lang="en-US"/>
              <a:t>Mobile Application</a:t>
            </a:r>
          </a:p>
          <a:p>
            <a:pPr>
              <a:lnSpc>
                <a:spcPct val="114999"/>
              </a:lnSpc>
              <a:spcBef>
                <a:spcPts val="0"/>
              </a:spcBef>
            </a:pPr>
            <a:r>
              <a:rPr lang="en-US" sz="1700"/>
              <a:t>Josh George</a:t>
            </a:r>
            <a:endParaRPr lang="en-US"/>
          </a:p>
        </p:txBody>
      </p:sp>
      <p:pic>
        <p:nvPicPr>
          <p:cNvPr id="4" name="Picture 3" descr="A screenshot of a cell phone&#10;&#10;Description automatically generated">
            <a:extLst>
              <a:ext uri="{FF2B5EF4-FFF2-40B4-BE49-F238E27FC236}">
                <a16:creationId xmlns:a16="http://schemas.microsoft.com/office/drawing/2014/main" id="{FBE57632-E56B-850A-3A7A-1774F97F70EA}"/>
              </a:ext>
            </a:extLst>
          </p:cNvPr>
          <p:cNvPicPr>
            <a:picLocks noChangeAspect="1"/>
          </p:cNvPicPr>
          <p:nvPr/>
        </p:nvPicPr>
        <p:blipFill rotWithShape="1">
          <a:blip r:embed="rId3"/>
          <a:srcRect t="914"/>
          <a:stretch/>
        </p:blipFill>
        <p:spPr>
          <a:xfrm>
            <a:off x="952500" y="1671638"/>
            <a:ext cx="2800350" cy="4953005"/>
          </a:xfrm>
          <a:prstGeom prst="rect">
            <a:avLst/>
          </a:prstGeom>
        </p:spPr>
      </p:pic>
      <p:pic>
        <p:nvPicPr>
          <p:cNvPr id="5" name="Picture 4" descr="Arduino UNO SMD Missing Drivers - Woodward Digital">
            <a:extLst>
              <a:ext uri="{FF2B5EF4-FFF2-40B4-BE49-F238E27FC236}">
                <a16:creationId xmlns:a16="http://schemas.microsoft.com/office/drawing/2014/main" id="{5C6C8DD5-FAE2-5AAA-CF5A-AF0D72DE1D8A}"/>
              </a:ext>
            </a:extLst>
          </p:cNvPr>
          <p:cNvPicPr>
            <a:picLocks noChangeAspect="1"/>
          </p:cNvPicPr>
          <p:nvPr/>
        </p:nvPicPr>
        <p:blipFill>
          <a:blip r:embed="rId4"/>
          <a:stretch>
            <a:fillRect/>
          </a:stretch>
        </p:blipFill>
        <p:spPr>
          <a:xfrm rot="16200000">
            <a:off x="4343400" y="2381251"/>
            <a:ext cx="4581525" cy="3419475"/>
          </a:xfrm>
          <a:prstGeom prst="rect">
            <a:avLst/>
          </a:prstGeom>
        </p:spPr>
      </p:pic>
    </p:spTree>
    <p:extLst>
      <p:ext uri="{BB962C8B-B14F-4D97-AF65-F5344CB8AC3E}">
        <p14:creationId xmlns:p14="http://schemas.microsoft.com/office/powerpoint/2010/main" val="1556358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gc7d564a012_0_0"/>
          <p:cNvSpPr txBox="1">
            <a:spLocks noGrp="1"/>
          </p:cNvSpPr>
          <p:nvPr>
            <p:ph type="title"/>
          </p:nvPr>
        </p:nvSpPr>
        <p:spPr>
          <a:xfrm>
            <a:off x="457200" y="896777"/>
            <a:ext cx="8229600" cy="803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Parts Ordering Status</a:t>
            </a:r>
            <a:endParaRPr/>
          </a:p>
        </p:txBody>
      </p:sp>
      <p:sp>
        <p:nvSpPr>
          <p:cNvPr id="2" name="TextBox 1"/>
          <p:cNvSpPr txBox="1"/>
          <p:nvPr/>
        </p:nvSpPr>
        <p:spPr>
          <a:xfrm>
            <a:off x="1209827" y="2059858"/>
            <a:ext cx="6725726" cy="3354765"/>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endParaRPr lang="en-US">
              <a:latin typeface="Calibri" panose="020F0502020204030204" pitchFamily="34" charset="0"/>
              <a:ea typeface="Calibri" panose="020F0502020204030204" pitchFamily="34" charset="0"/>
              <a:cs typeface="Times New Roman" panose="02020603050405020304" pitchFamily="18" charset="0"/>
            </a:endParaRPr>
          </a:p>
          <a:p>
            <a:pPr marL="742950" lvl="1" indent="-285750">
              <a:buFont typeface="Arial" panose="020B0604020202020204" pitchFamily="34" charset="0"/>
              <a:buChar char="•"/>
            </a:pPr>
            <a:r>
              <a:rPr lang="en-US" sz="2000">
                <a:latin typeface="Calibri"/>
                <a:ea typeface="Calibri"/>
                <a:cs typeface="Times New Roman"/>
              </a:rPr>
              <a:t>Full Part Shipment for Inverter expected : Week of 2/5</a:t>
            </a:r>
          </a:p>
          <a:p>
            <a:pPr marL="742950" lvl="1" indent="-285750">
              <a:buFont typeface="Arial" panose="020B0604020202020204" pitchFamily="34" charset="0"/>
              <a:buChar char="•"/>
            </a:pPr>
            <a:r>
              <a:rPr lang="en-US" sz="2000">
                <a:latin typeface="Calibri"/>
                <a:ea typeface="Calibri"/>
                <a:cs typeface="Times New Roman"/>
              </a:rPr>
              <a:t>Parts for new Charge Controller PCB ordered as of 1/29, expected in a week. </a:t>
            </a:r>
          </a:p>
          <a:p>
            <a:pPr marL="742950" lvl="1" indent="-285750">
              <a:buFont typeface="Arial" panose="020B0604020202020204" pitchFamily="34" charset="0"/>
              <a:buChar char="•"/>
            </a:pPr>
            <a:r>
              <a:rPr lang="en-US" sz="2000">
                <a:latin typeface="Calibri"/>
                <a:ea typeface="Calibri"/>
                <a:cs typeface="Times New Roman"/>
              </a:rPr>
              <a:t>Final Parts for preliminary version Inverter </a:t>
            </a:r>
            <a:endParaRPr lang="en-US" sz="2000">
              <a:latin typeface="Calibri"/>
              <a:ea typeface="Calibri"/>
              <a:cs typeface="Times New Roman" panose="02020603050405020304" pitchFamily="18" charset="0"/>
            </a:endParaRPr>
          </a:p>
          <a:p>
            <a:pPr marL="742950" lvl="1" indent="-285750">
              <a:buFont typeface="Arial" panose="020B0604020202020204" pitchFamily="34" charset="0"/>
              <a:buChar char="•"/>
            </a:pPr>
            <a:r>
              <a:rPr lang="en-US" sz="2000">
                <a:latin typeface="Calibri"/>
                <a:ea typeface="Calibri"/>
                <a:cs typeface="Times New Roman"/>
              </a:rPr>
              <a:t>Sensors need to be ordered. </a:t>
            </a:r>
          </a:p>
          <a:p>
            <a:pPr marL="742950" lvl="1" indent="-285750">
              <a:buFont typeface="Arial" panose="020B0604020202020204" pitchFamily="34" charset="0"/>
              <a:buChar char="•"/>
            </a:pPr>
            <a:r>
              <a:rPr lang="en-US" sz="2000">
                <a:latin typeface="Calibri"/>
                <a:ea typeface="Calibri"/>
                <a:cs typeface="Times New Roman"/>
              </a:rPr>
              <a:t>Lights and sockets need to be ordered. Specific parts identified, verifying whether they are good currently. </a:t>
            </a:r>
            <a:endParaRPr lang="en-US" sz="2000">
              <a:latin typeface="Calibri"/>
              <a:ea typeface="Calibri"/>
              <a:cs typeface="Times New Roman" panose="02020603050405020304" pitchFamily="18" charset="0"/>
            </a:endParaRPr>
          </a:p>
          <a:p>
            <a:pPr marL="285750" indent="-285750">
              <a:buFont typeface="Arial" panose="020B0604020202020204" pitchFamily="34" charset="0"/>
              <a:buChar char="•"/>
            </a:pPr>
            <a:endParaRPr lang="en-US">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a:latin typeface="Calibri" panose="020F0502020204030204" pitchFamily="34" charset="0"/>
              <a:ea typeface="Calibri" panose="020F0502020204030204" pitchFamily="34" charset="0"/>
              <a:cs typeface="Times New Roman" panose="02020603050405020304" pitchFamily="18" charset="0"/>
            </a:endParaRPr>
          </a:p>
          <a:p>
            <a:pPr marL="742950" lvl="1" indent="-285750">
              <a:buFont typeface="Arial" panose="020B0604020202020204" pitchFamily="34" charset="0"/>
              <a:buChar char="•"/>
            </a:pPr>
            <a:endParaRPr lang="en-US">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49481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gc7d564a012_0_0"/>
          <p:cNvSpPr txBox="1">
            <a:spLocks noGrp="1"/>
          </p:cNvSpPr>
          <p:nvPr>
            <p:ph type="title"/>
          </p:nvPr>
        </p:nvSpPr>
        <p:spPr>
          <a:xfrm>
            <a:off x="457200" y="896777"/>
            <a:ext cx="8229600" cy="803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Execution &amp; Plan</a:t>
            </a:r>
            <a:endParaRPr/>
          </a:p>
        </p:txBody>
      </p:sp>
      <p:pic>
        <p:nvPicPr>
          <p:cNvPr id="2" name="Picture 1" descr="A screenshot of a spreadsheet&#10;&#10;Description automatically generated">
            <a:extLst>
              <a:ext uri="{FF2B5EF4-FFF2-40B4-BE49-F238E27FC236}">
                <a16:creationId xmlns:a16="http://schemas.microsoft.com/office/drawing/2014/main" id="{47333418-B26F-166D-603E-90A10C35BC67}"/>
              </a:ext>
            </a:extLst>
          </p:cNvPr>
          <p:cNvPicPr>
            <a:picLocks noChangeAspect="1"/>
          </p:cNvPicPr>
          <p:nvPr/>
        </p:nvPicPr>
        <p:blipFill>
          <a:blip r:embed="rId3"/>
          <a:stretch>
            <a:fillRect/>
          </a:stretch>
        </p:blipFill>
        <p:spPr>
          <a:xfrm>
            <a:off x="-4762" y="2481038"/>
            <a:ext cx="9148763" cy="2772224"/>
          </a:xfrm>
          <a:prstGeom prst="rect">
            <a:avLst/>
          </a:prstGeom>
        </p:spPr>
      </p:pic>
    </p:spTree>
    <p:extLst>
      <p:ext uri="{BB962C8B-B14F-4D97-AF65-F5344CB8AC3E}">
        <p14:creationId xmlns:p14="http://schemas.microsoft.com/office/powerpoint/2010/main" val="1093395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58C1-2380-9928-1298-B149B3F7EFB7}"/>
              </a:ext>
            </a:extLst>
          </p:cNvPr>
          <p:cNvSpPr>
            <a:spLocks noGrp="1"/>
          </p:cNvSpPr>
          <p:nvPr>
            <p:ph type="title"/>
          </p:nvPr>
        </p:nvSpPr>
        <p:spPr/>
        <p:txBody>
          <a:bodyPr/>
          <a:lstStyle/>
          <a:p>
            <a:r>
              <a:rPr lang="en-US">
                <a:cs typeface="Arial"/>
              </a:rPr>
              <a:t>Execution Plan</a:t>
            </a:r>
            <a:endParaRPr lang="en-US"/>
          </a:p>
        </p:txBody>
      </p:sp>
      <p:pic>
        <p:nvPicPr>
          <p:cNvPr id="4" name="Picture 3">
            <a:extLst>
              <a:ext uri="{FF2B5EF4-FFF2-40B4-BE49-F238E27FC236}">
                <a16:creationId xmlns:a16="http://schemas.microsoft.com/office/drawing/2014/main" id="{CEA19282-A816-4AD1-FF34-136E1DF0A893}"/>
              </a:ext>
            </a:extLst>
          </p:cNvPr>
          <p:cNvPicPr>
            <a:picLocks noChangeAspect="1"/>
          </p:cNvPicPr>
          <p:nvPr/>
        </p:nvPicPr>
        <p:blipFill>
          <a:blip r:embed="rId2"/>
          <a:stretch>
            <a:fillRect/>
          </a:stretch>
        </p:blipFill>
        <p:spPr>
          <a:xfrm>
            <a:off x="1343025" y="2325966"/>
            <a:ext cx="7877175" cy="139143"/>
          </a:xfrm>
          <a:prstGeom prst="rect">
            <a:avLst/>
          </a:prstGeom>
        </p:spPr>
      </p:pic>
      <p:pic>
        <p:nvPicPr>
          <p:cNvPr id="3" name="Picture 2">
            <a:extLst>
              <a:ext uri="{FF2B5EF4-FFF2-40B4-BE49-F238E27FC236}">
                <a16:creationId xmlns:a16="http://schemas.microsoft.com/office/drawing/2014/main" id="{528465AE-05BD-4291-AA9E-2918CFE93F70}"/>
              </a:ext>
            </a:extLst>
          </p:cNvPr>
          <p:cNvPicPr>
            <a:picLocks noChangeAspect="1"/>
          </p:cNvPicPr>
          <p:nvPr/>
        </p:nvPicPr>
        <p:blipFill>
          <a:blip r:embed="rId3"/>
          <a:stretch>
            <a:fillRect/>
          </a:stretch>
        </p:blipFill>
        <p:spPr>
          <a:xfrm>
            <a:off x="0" y="2578314"/>
            <a:ext cx="9220200" cy="1367997"/>
          </a:xfrm>
          <a:prstGeom prst="rect">
            <a:avLst/>
          </a:prstGeom>
        </p:spPr>
      </p:pic>
    </p:spTree>
    <p:extLst>
      <p:ext uri="{BB962C8B-B14F-4D97-AF65-F5344CB8AC3E}">
        <p14:creationId xmlns:p14="http://schemas.microsoft.com/office/powerpoint/2010/main" val="3407977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09FF6-8487-2B29-7B6C-E8B355A6EE97}"/>
              </a:ext>
            </a:extLst>
          </p:cNvPr>
          <p:cNvSpPr>
            <a:spLocks noGrp="1"/>
          </p:cNvSpPr>
          <p:nvPr>
            <p:ph type="title"/>
          </p:nvPr>
        </p:nvSpPr>
        <p:spPr/>
        <p:txBody>
          <a:bodyPr/>
          <a:lstStyle/>
          <a:p>
            <a:r>
              <a:rPr lang="en-US">
                <a:cs typeface="Arial"/>
              </a:rPr>
              <a:t>Validation</a:t>
            </a:r>
            <a:endParaRPr lang="en-US"/>
          </a:p>
        </p:txBody>
      </p:sp>
      <p:pic>
        <p:nvPicPr>
          <p:cNvPr id="4" name="Picture 3" descr="A screenshot of a computer&#10;&#10;Description automatically generated">
            <a:extLst>
              <a:ext uri="{FF2B5EF4-FFF2-40B4-BE49-F238E27FC236}">
                <a16:creationId xmlns:a16="http://schemas.microsoft.com/office/drawing/2014/main" id="{A4EC7B6A-F6DB-EE32-B916-9BB7383057DF}"/>
              </a:ext>
            </a:extLst>
          </p:cNvPr>
          <p:cNvPicPr>
            <a:picLocks noChangeAspect="1"/>
          </p:cNvPicPr>
          <p:nvPr/>
        </p:nvPicPr>
        <p:blipFill>
          <a:blip r:embed="rId2"/>
          <a:stretch>
            <a:fillRect/>
          </a:stretch>
        </p:blipFill>
        <p:spPr>
          <a:xfrm>
            <a:off x="0" y="2199090"/>
            <a:ext cx="9144000" cy="2783670"/>
          </a:xfrm>
          <a:prstGeom prst="rect">
            <a:avLst/>
          </a:prstGeom>
        </p:spPr>
      </p:pic>
    </p:spTree>
    <p:extLst>
      <p:ext uri="{BB962C8B-B14F-4D97-AF65-F5344CB8AC3E}">
        <p14:creationId xmlns:p14="http://schemas.microsoft.com/office/powerpoint/2010/main" val="18554596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7a11958be6_0_2"/>
          <p:cNvSpPr txBox="1">
            <a:spLocks noGrp="1"/>
          </p:cNvSpPr>
          <p:nvPr>
            <p:ph type="body" idx="1"/>
          </p:nvPr>
        </p:nvSpPr>
        <p:spPr>
          <a:xfrm>
            <a:off x="457200" y="1608545"/>
            <a:ext cx="8229600" cy="40770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endParaRPr b="1"/>
          </a:p>
          <a:p>
            <a:pPr marL="0" lvl="0" indent="0" algn="l" rtl="0">
              <a:spcBef>
                <a:spcPts val="360"/>
              </a:spcBef>
              <a:spcAft>
                <a:spcPts val="0"/>
              </a:spcAft>
              <a:buNone/>
            </a:pPr>
            <a:endParaRPr b="1"/>
          </a:p>
          <a:p>
            <a:pPr marL="0" indent="0" algn="ctr">
              <a:spcBef>
                <a:spcPts val="360"/>
              </a:spcBef>
              <a:buNone/>
            </a:pPr>
            <a:r>
              <a:rPr lang="en-US" b="1">
                <a:cs typeface="Arial"/>
              </a:rPr>
              <a:t>T</a:t>
            </a:r>
            <a:r>
              <a:rPr lang="en-US" b="1"/>
              <a:t>hank you , 404 Classmates</a:t>
            </a:r>
            <a:endParaRPr b="1">
              <a:cs typeface="Arial"/>
            </a:endParaRPr>
          </a:p>
        </p:txBody>
      </p:sp>
    </p:spTree>
    <p:extLst>
      <p:ext uri="{BB962C8B-B14F-4D97-AF65-F5344CB8AC3E}">
        <p14:creationId xmlns:p14="http://schemas.microsoft.com/office/powerpoint/2010/main" val="2198972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10" name="Title 1">
            <a:extLst>
              <a:ext uri="{FF2B5EF4-FFF2-40B4-BE49-F238E27FC236}">
                <a16:creationId xmlns:a16="http://schemas.microsoft.com/office/drawing/2014/main" id="{FFD70A50-3063-1CFC-2056-69525BB4C60D}"/>
              </a:ext>
            </a:extLst>
          </p:cNvPr>
          <p:cNvSpPr>
            <a:spLocks noGrp="1"/>
          </p:cNvSpPr>
          <p:nvPr/>
        </p:nvSpPr>
        <p:spPr>
          <a:xfrm>
            <a:off x="600075" y="1192052"/>
            <a:ext cx="8229600" cy="80375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200" b="1" kern="1200">
                <a:solidFill>
                  <a:schemeClr val="tx1"/>
                </a:solidFill>
                <a:latin typeface="+mj-lt"/>
                <a:ea typeface="+mj-ea"/>
                <a:cs typeface="+mj-cs"/>
              </a:defRPr>
            </a:lvl1pPr>
          </a:lstStyle>
          <a:p>
            <a:r>
              <a:rPr lang="en-US">
                <a:cs typeface="Arial"/>
              </a:rPr>
              <a:t>Project Summary</a:t>
            </a:r>
            <a:endParaRPr lang="en-US"/>
          </a:p>
        </p:txBody>
      </p:sp>
      <p:sp>
        <p:nvSpPr>
          <p:cNvPr id="11" name="Content Placeholder 2">
            <a:extLst>
              <a:ext uri="{FF2B5EF4-FFF2-40B4-BE49-F238E27FC236}">
                <a16:creationId xmlns:a16="http://schemas.microsoft.com/office/drawing/2014/main" id="{5F93889B-877C-AB92-09E3-C3ABEB272C44}"/>
              </a:ext>
            </a:extLst>
          </p:cNvPr>
          <p:cNvSpPr>
            <a:spLocks noGrp="1"/>
          </p:cNvSpPr>
          <p:nvPr/>
        </p:nvSpPr>
        <p:spPr>
          <a:xfrm>
            <a:off x="600075" y="1896870"/>
            <a:ext cx="8229600" cy="4076893"/>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a:cs typeface="Arial"/>
              </a:rPr>
              <a:t>85% of the world's energy comes from nonrenewable sources, sources that will eventually be depleted. </a:t>
            </a:r>
          </a:p>
          <a:p>
            <a:r>
              <a:rPr lang="en-US" sz="2400">
                <a:cs typeface="Arial"/>
              </a:rPr>
              <a:t>A need for clean, renewable sources becomes more apparent than ever.</a:t>
            </a:r>
          </a:p>
          <a:p>
            <a:r>
              <a:rPr lang="en-US" sz="2400">
                <a:cs typeface="Arial"/>
              </a:rPr>
              <a:t>Our home indoor and outdoor lighting system is the first step towards this, using </a:t>
            </a:r>
            <a:r>
              <a:rPr lang="en-US" sz="2400" b="1">
                <a:cs typeface="Arial"/>
              </a:rPr>
              <a:t>solar power.</a:t>
            </a:r>
          </a:p>
          <a:p>
            <a:endParaRPr lang="en-US" sz="2800">
              <a:cs typeface="Arial"/>
            </a:endParaRPr>
          </a:p>
        </p:txBody>
      </p:sp>
      <p:pic>
        <p:nvPicPr>
          <p:cNvPr id="12" name="Picture 11">
            <a:extLst>
              <a:ext uri="{FF2B5EF4-FFF2-40B4-BE49-F238E27FC236}">
                <a16:creationId xmlns:a16="http://schemas.microsoft.com/office/drawing/2014/main" id="{AF4D0682-661A-89AB-ED53-8D3F36D71D7C}"/>
              </a:ext>
            </a:extLst>
          </p:cNvPr>
          <p:cNvPicPr>
            <a:picLocks noChangeAspect="1"/>
          </p:cNvPicPr>
          <p:nvPr/>
        </p:nvPicPr>
        <p:blipFill>
          <a:blip r:embed="rId3"/>
          <a:stretch>
            <a:fillRect/>
          </a:stretch>
        </p:blipFill>
        <p:spPr>
          <a:xfrm>
            <a:off x="1649297" y="4472434"/>
            <a:ext cx="5838825" cy="1946718"/>
          </a:xfrm>
          <a:prstGeom prst="rect">
            <a:avLst/>
          </a:prstGeom>
        </p:spPr>
      </p:pic>
    </p:spTree>
    <p:extLst>
      <p:ext uri="{BB962C8B-B14F-4D97-AF65-F5344CB8AC3E}">
        <p14:creationId xmlns:p14="http://schemas.microsoft.com/office/powerpoint/2010/main" val="775211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4"/>
          <p:cNvSpPr txBox="1">
            <a:spLocks noGrp="1"/>
          </p:cNvSpPr>
          <p:nvPr>
            <p:ph type="title"/>
          </p:nvPr>
        </p:nvSpPr>
        <p:spPr>
          <a:xfrm>
            <a:off x="457200" y="1049177"/>
            <a:ext cx="8229600" cy="803756"/>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3200"/>
              <a:buFont typeface="Arial"/>
              <a:buNone/>
            </a:pPr>
            <a:r>
              <a:rPr lang="en-US"/>
              <a:t>Project/Subsystem Overview</a:t>
            </a:r>
            <a:endParaRPr/>
          </a:p>
        </p:txBody>
      </p:sp>
      <p:sp>
        <p:nvSpPr>
          <p:cNvPr id="3" name="Content Placeholder 2">
            <a:extLst>
              <a:ext uri="{FF2B5EF4-FFF2-40B4-BE49-F238E27FC236}">
                <a16:creationId xmlns:a16="http://schemas.microsoft.com/office/drawing/2014/main" id="{73FB1B81-AF16-D1D7-06ED-E2351AB684B3}"/>
              </a:ext>
            </a:extLst>
          </p:cNvPr>
          <p:cNvSpPr>
            <a:spLocks noGrp="1"/>
          </p:cNvSpPr>
          <p:nvPr/>
        </p:nvSpPr>
        <p:spPr>
          <a:xfrm>
            <a:off x="457200" y="2049270"/>
            <a:ext cx="8229600" cy="4637280"/>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a:cs typeface="Arial"/>
              </a:rPr>
              <a:t>For our project, we will design a home lighting system that operates a variety of lights throughout both an inside foyer and an outside patio. The separate parts for the system to be considered are the battery, power conversion and regulation, mobile application functionality, BT microcontroller, and motion and light sensors for automated switching.</a:t>
            </a:r>
            <a:r>
              <a:rPr lang="en-US" sz="1800">
                <a:cs typeface="Arial"/>
              </a:rPr>
              <a:t> </a:t>
            </a:r>
            <a:endParaRPr lang="en-US">
              <a:cs typeface="Arial"/>
            </a:endParaRPr>
          </a:p>
        </p:txBody>
      </p:sp>
    </p:spTree>
    <p:extLst>
      <p:ext uri="{BB962C8B-B14F-4D97-AF65-F5344CB8AC3E}">
        <p14:creationId xmlns:p14="http://schemas.microsoft.com/office/powerpoint/2010/main" val="1248451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4"/>
          <p:cNvSpPr txBox="1">
            <a:spLocks noGrp="1"/>
          </p:cNvSpPr>
          <p:nvPr>
            <p:ph type="title"/>
          </p:nvPr>
        </p:nvSpPr>
        <p:spPr>
          <a:xfrm>
            <a:off x="457200" y="1049177"/>
            <a:ext cx="8229600" cy="803756"/>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3200"/>
              <a:buFont typeface="Arial"/>
              <a:buNone/>
            </a:pPr>
            <a:r>
              <a:rPr lang="en-US"/>
              <a:t>Major Project Changes for 404</a:t>
            </a:r>
            <a:endParaRPr/>
          </a:p>
        </p:txBody>
      </p:sp>
      <p:sp>
        <p:nvSpPr>
          <p:cNvPr id="3" name="TextBox 2">
            <a:extLst>
              <a:ext uri="{FF2B5EF4-FFF2-40B4-BE49-F238E27FC236}">
                <a16:creationId xmlns:a16="http://schemas.microsoft.com/office/drawing/2014/main" id="{AA9FA1D5-2390-B87D-6B76-95D636107B3B}"/>
              </a:ext>
            </a:extLst>
          </p:cNvPr>
          <p:cNvSpPr txBox="1"/>
          <p:nvPr/>
        </p:nvSpPr>
        <p:spPr>
          <a:xfrm>
            <a:off x="790430" y="1998560"/>
            <a:ext cx="7568557" cy="3416320"/>
          </a:xfrm>
          <a:prstGeom prst="rect">
            <a:avLst/>
          </a:prstGeom>
          <a:noFill/>
        </p:spPr>
        <p:txBody>
          <a:bodyPr wrap="square" lIns="91440" tIns="45720" rIns="91440" bIns="45720" rtlCol="0" anchor="t">
            <a:spAutoFit/>
          </a:bodyPr>
          <a:lstStyle/>
          <a:p>
            <a:pPr marL="285750" indent="-285750">
              <a:buFont typeface="Arial"/>
              <a:buChar char="•"/>
            </a:pPr>
            <a:r>
              <a:rPr lang="en-US" sz="2000">
                <a:cs typeface="Arial"/>
              </a:rPr>
              <a:t>We lost a team member in 403, and they  were in charge of the microcontroller. We'll use an Arduino to replace them.</a:t>
            </a:r>
          </a:p>
          <a:p>
            <a:pPr marL="742950" lvl="1" indent="-285750">
              <a:buFont typeface="Courier New"/>
              <a:buChar char="o"/>
            </a:pPr>
            <a:r>
              <a:rPr lang="en-US" sz="2000">
                <a:cs typeface="Arial"/>
              </a:rPr>
              <a:t>Jeb will power and implement hardware of Arduino to project.</a:t>
            </a:r>
          </a:p>
          <a:p>
            <a:pPr marL="742950" lvl="1" indent="-285750">
              <a:buFont typeface="Courier New"/>
              <a:buChar char="o"/>
            </a:pPr>
            <a:r>
              <a:rPr lang="en-US" sz="2000">
                <a:cs typeface="Arial"/>
              </a:rPr>
              <a:t>Josh will code Arduino for lighting system.</a:t>
            </a:r>
          </a:p>
          <a:p>
            <a:pPr marL="285750" indent="-285750">
              <a:buFont typeface="Arial"/>
              <a:buChar char="•"/>
            </a:pPr>
            <a:r>
              <a:rPr lang="en-US" sz="2000">
                <a:cs typeface="Arial"/>
              </a:rPr>
              <a:t>We dropped the flood light from the patio portion of the project. Deemed unnecessary addition after discussion between TAs and Sponsor. Now simply 2 lights on inside, one on outside. </a:t>
            </a:r>
          </a:p>
          <a:p>
            <a:pPr marL="285750" indent="-285750">
              <a:buFont typeface="Arial"/>
              <a:buChar char="•"/>
            </a:pPr>
            <a:r>
              <a:rPr lang="en-US" sz="2000">
                <a:cs typeface="Arial"/>
              </a:rPr>
              <a:t>Potential extra board for measuring battery percentage.</a:t>
            </a:r>
          </a:p>
          <a:p>
            <a:pPr marL="285750" indent="-285750">
              <a:buFont typeface="Arial"/>
              <a:buChar char="•"/>
            </a:pPr>
            <a:endParaRPr lang="en-US">
              <a:cs typeface="Arial"/>
            </a:endParaRPr>
          </a:p>
          <a:p>
            <a:endParaRPr lang="en-US">
              <a:cs typeface="Arial"/>
            </a:endParaRPr>
          </a:p>
        </p:txBody>
      </p:sp>
    </p:spTree>
    <p:extLst>
      <p:ext uri="{BB962C8B-B14F-4D97-AF65-F5344CB8AC3E}">
        <p14:creationId xmlns:p14="http://schemas.microsoft.com/office/powerpoint/2010/main" val="2407612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4"/>
          <p:cNvSpPr txBox="1">
            <a:spLocks noGrp="1"/>
          </p:cNvSpPr>
          <p:nvPr>
            <p:ph type="title"/>
          </p:nvPr>
        </p:nvSpPr>
        <p:spPr>
          <a:xfrm>
            <a:off x="457200" y="1049177"/>
            <a:ext cx="8229600" cy="803756"/>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3200"/>
              <a:buFont typeface="Arial"/>
              <a:buNone/>
            </a:pPr>
            <a:r>
              <a:rPr lang="en-US"/>
              <a:t>Project Timeline</a:t>
            </a:r>
            <a:endParaRPr/>
          </a:p>
        </p:txBody>
      </p:sp>
      <p:sp>
        <p:nvSpPr>
          <p:cNvPr id="3" name="TextBox 2">
            <a:extLst>
              <a:ext uri="{FF2B5EF4-FFF2-40B4-BE49-F238E27FC236}">
                <a16:creationId xmlns:a16="http://schemas.microsoft.com/office/drawing/2014/main" id="{C5D5CF24-1653-F978-D4A7-FF6A96106C91}"/>
              </a:ext>
            </a:extLst>
          </p:cNvPr>
          <p:cNvSpPr txBox="1"/>
          <p:nvPr/>
        </p:nvSpPr>
        <p:spPr>
          <a:xfrm>
            <a:off x="718992" y="2160485"/>
            <a:ext cx="8235307" cy="3447098"/>
          </a:xfrm>
          <a:prstGeom prst="rect">
            <a:avLst/>
          </a:prstGeom>
          <a:noFill/>
        </p:spPr>
        <p:txBody>
          <a:bodyPr wrap="square" lIns="91440" tIns="45720" rIns="91440" bIns="45720" rtlCol="0" anchor="t">
            <a:spAutoFit/>
          </a:bodyPr>
          <a:lstStyle/>
          <a:p>
            <a:pPr marL="285750" indent="-285750">
              <a:buFont typeface="Arial"/>
              <a:buChar char="•"/>
            </a:pPr>
            <a:r>
              <a:rPr lang="en-US" sz="2000">
                <a:cs typeface="Arial"/>
              </a:rPr>
              <a:t>Jeb</a:t>
            </a:r>
          </a:p>
          <a:p>
            <a:pPr marL="742950" lvl="1" indent="-285750">
              <a:buFont typeface="Courier New"/>
              <a:buChar char="o"/>
            </a:pPr>
            <a:r>
              <a:rPr lang="en-US" sz="2000">
                <a:cs typeface="Arial"/>
              </a:rPr>
              <a:t>PCB soldered and beginning testing</a:t>
            </a:r>
          </a:p>
          <a:p>
            <a:pPr marL="285750" indent="-285750">
              <a:buFont typeface="Arial"/>
              <a:buChar char="•"/>
            </a:pPr>
            <a:r>
              <a:rPr lang="en-US" sz="2000">
                <a:cs typeface="Arial"/>
              </a:rPr>
              <a:t>Josh</a:t>
            </a:r>
          </a:p>
          <a:p>
            <a:pPr marL="742950" lvl="1" indent="-285750">
              <a:buFont typeface="Courier New"/>
              <a:buChar char="o"/>
            </a:pPr>
            <a:r>
              <a:rPr lang="en-US" sz="2000">
                <a:cs typeface="Arial"/>
              </a:rPr>
              <a:t>App interface and settings developed.</a:t>
            </a:r>
          </a:p>
          <a:p>
            <a:pPr marL="742950" lvl="1" indent="-285750">
              <a:buFont typeface="Courier New"/>
              <a:buChar char="o"/>
            </a:pPr>
            <a:r>
              <a:rPr lang="en-US" sz="2000">
                <a:cs typeface="Arial"/>
              </a:rPr>
              <a:t>Specifics for settings need to be adjusted.</a:t>
            </a:r>
          </a:p>
          <a:p>
            <a:pPr marL="742950" lvl="1" indent="-285750">
              <a:buFont typeface="Courier New"/>
              <a:buChar char="o"/>
            </a:pPr>
            <a:r>
              <a:rPr lang="en-US" sz="2000">
                <a:cs typeface="Arial"/>
              </a:rPr>
              <a:t>Bluetooth needs to be implemented</a:t>
            </a:r>
          </a:p>
          <a:p>
            <a:pPr marL="285750" indent="-285750">
              <a:buFont typeface="Arial"/>
              <a:buChar char="•"/>
            </a:pPr>
            <a:r>
              <a:rPr lang="en-US" sz="2000">
                <a:cs typeface="Arial"/>
              </a:rPr>
              <a:t>Lyric</a:t>
            </a:r>
          </a:p>
          <a:p>
            <a:pPr marL="742950" lvl="1" indent="-285750">
              <a:buFont typeface="Courier New"/>
              <a:buChar char="o"/>
            </a:pPr>
            <a:r>
              <a:rPr lang="en-US" sz="2000">
                <a:cs typeface="Arial"/>
              </a:rPr>
              <a:t>Solar Charge Controller design made.</a:t>
            </a:r>
          </a:p>
          <a:p>
            <a:pPr marL="742950" lvl="1" indent="-285750">
              <a:buFont typeface="Courier New"/>
              <a:buChar char="o"/>
            </a:pPr>
            <a:r>
              <a:rPr lang="en-US" sz="2000">
                <a:cs typeface="Arial"/>
              </a:rPr>
              <a:t>Design for PCB being finalized and parts already ordered. </a:t>
            </a:r>
          </a:p>
          <a:p>
            <a:pPr marL="742950" lvl="1" indent="-285750">
              <a:buFont typeface="Courier New"/>
              <a:buChar char="o"/>
            </a:pPr>
            <a:r>
              <a:rPr lang="en-US" sz="2000">
                <a:cs typeface="Arial"/>
              </a:rPr>
              <a:t>3D print for microcontroller enclosure in process of being made. </a:t>
            </a:r>
          </a:p>
          <a:p>
            <a:endParaRPr lang="en-US">
              <a:cs typeface="Arial"/>
            </a:endParaRPr>
          </a:p>
        </p:txBody>
      </p:sp>
    </p:spTree>
    <p:extLst>
      <p:ext uri="{BB962C8B-B14F-4D97-AF65-F5344CB8AC3E}">
        <p14:creationId xmlns:p14="http://schemas.microsoft.com/office/powerpoint/2010/main" val="3906059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5"/>
          <p:cNvSpPr txBox="1">
            <a:spLocks noGrp="1"/>
          </p:cNvSpPr>
          <p:nvPr>
            <p:ph type="title"/>
          </p:nvPr>
        </p:nvSpPr>
        <p:spPr>
          <a:xfrm>
            <a:off x="457200" y="1049177"/>
            <a:ext cx="8229600" cy="803700"/>
          </a:xfrm>
          <a:prstGeom prst="rect">
            <a:avLst/>
          </a:prstGeom>
          <a:noFill/>
          <a:ln>
            <a:noFill/>
          </a:ln>
        </p:spPr>
        <p:txBody>
          <a:bodyPr spcFirstLastPara="1" wrap="square" lIns="91425" tIns="45700" rIns="91425" bIns="45700" anchor="ctr" anchorCtr="0">
            <a:noAutofit/>
          </a:bodyPr>
          <a:lstStyle/>
          <a:p>
            <a:pPr>
              <a:lnSpc>
                <a:spcPct val="115000"/>
              </a:lnSpc>
              <a:spcBef>
                <a:spcPts val="0"/>
              </a:spcBef>
              <a:buClr>
                <a:schemeClr val="dk1"/>
              </a:buClr>
              <a:buSzPts val="990"/>
            </a:pPr>
            <a:r>
              <a:rPr lang="en-US"/>
              <a:t>Solar Charge Controller</a:t>
            </a:r>
            <a:endParaRPr/>
          </a:p>
          <a:p>
            <a:pPr>
              <a:lnSpc>
                <a:spcPct val="115000"/>
              </a:lnSpc>
              <a:spcBef>
                <a:spcPts val="0"/>
              </a:spcBef>
              <a:buClr>
                <a:schemeClr val="dk1"/>
              </a:buClr>
              <a:buSzPts val="990"/>
            </a:pPr>
            <a:r>
              <a:rPr lang="en-US" sz="1700">
                <a:cs typeface="Arial"/>
              </a:rPr>
              <a:t>Lyric </a:t>
            </a:r>
            <a:r>
              <a:rPr lang="en-US" sz="1700" err="1">
                <a:cs typeface="Arial"/>
              </a:rPr>
              <a:t>Haylow</a:t>
            </a:r>
          </a:p>
        </p:txBody>
      </p:sp>
      <p:graphicFrame>
        <p:nvGraphicFramePr>
          <p:cNvPr id="83" name="Google Shape;83;p5"/>
          <p:cNvGraphicFramePr/>
          <p:nvPr>
            <p:extLst>
              <p:ext uri="{D42A27DB-BD31-4B8C-83A1-F6EECF244321}">
                <p14:modId xmlns:p14="http://schemas.microsoft.com/office/powerpoint/2010/main" val="3730713088"/>
              </p:ext>
            </p:extLst>
          </p:nvPr>
        </p:nvGraphicFramePr>
        <p:xfrm>
          <a:off x="685800" y="1952075"/>
          <a:ext cx="7772400" cy="3475000"/>
        </p:xfrm>
        <a:graphic>
          <a:graphicData uri="http://schemas.openxmlformats.org/drawingml/2006/table">
            <a:tbl>
              <a:tblPr>
                <a:noFill/>
              </a:tblPr>
              <a:tblGrid>
                <a:gridCol w="388620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640300">
                <a:tc>
                  <a:txBody>
                    <a:bodyPr/>
                    <a:lstStyle/>
                    <a:p>
                      <a:pPr marL="0" marR="0" lvl="0" indent="0" algn="l" rtl="0">
                        <a:spcBef>
                          <a:spcPts val="0"/>
                        </a:spcBef>
                        <a:spcAft>
                          <a:spcPts val="0"/>
                        </a:spcAft>
                        <a:buNone/>
                      </a:pPr>
                      <a:r>
                        <a:rPr lang="en-US" sz="1800" u="none" strike="noStrike" cap="none"/>
                        <a:t>Accomplishments since</a:t>
                      </a:r>
                      <a:r>
                        <a:rPr lang="en-US" sz="1800" u="none" strike="noStrike" cap="none" baseline="0"/>
                        <a:t> 403</a:t>
                      </a:r>
                      <a:r>
                        <a:rPr lang="en-US" sz="1800" u="none" strike="noStrike" cap="none"/>
                        <a:t>                          </a:t>
                      </a:r>
                      <a:r>
                        <a:rPr lang="en-US" sz="1800" u="none" strike="noStrike" cap="none">
                          <a:solidFill>
                            <a:srgbClr val="FF0000"/>
                          </a:solidFill>
                        </a:rPr>
                        <a:t> 22 </a:t>
                      </a:r>
                      <a:r>
                        <a:rPr lang="en-US" sz="1800" u="none" strike="noStrike" cap="none" err="1">
                          <a:solidFill>
                            <a:srgbClr val="FF0000"/>
                          </a:solidFill>
                        </a:rPr>
                        <a:t>hrs</a:t>
                      </a:r>
                      <a:r>
                        <a:rPr lang="en-US" sz="1800" u="none" strike="noStrike" cap="none">
                          <a:solidFill>
                            <a:srgbClr val="FF0000"/>
                          </a:solidFill>
                        </a:rPr>
                        <a:t> of effort</a:t>
                      </a:r>
                      <a:endParaRPr sz="1800">
                        <a:solidFill>
                          <a:srgbClr val="FF0000"/>
                        </a:solidFill>
                      </a:endParaRPr>
                    </a:p>
                  </a:txBody>
                  <a:tcPr marL="91450" marR="91450" marT="45750" marB="457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tc>
                  <a:txBody>
                    <a:bodyPr/>
                    <a:lstStyle/>
                    <a:p>
                      <a:pPr marL="0" marR="0" lvl="0" indent="0" algn="l" rtl="0">
                        <a:spcBef>
                          <a:spcPts val="0"/>
                        </a:spcBef>
                        <a:spcAft>
                          <a:spcPts val="0"/>
                        </a:spcAft>
                        <a:buNone/>
                      </a:pPr>
                      <a:r>
                        <a:rPr lang="en-US" sz="1800"/>
                        <a:t>Ongoing progress/problems and plans until the next presentation</a:t>
                      </a:r>
                      <a:endParaRPr/>
                    </a:p>
                  </a:txBody>
                  <a:tcPr marL="91450" marR="91450" marT="45750" marB="457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extLst>
                  <a:ext uri="{0D108BD9-81ED-4DB2-BD59-A6C34878D82A}">
                    <a16:rowId xmlns:a16="http://schemas.microsoft.com/office/drawing/2014/main" val="10000"/>
                  </a:ext>
                </a:extLst>
              </a:tr>
              <a:tr h="1734600">
                <a:tc>
                  <a:txBody>
                    <a:bodyPr/>
                    <a:lstStyle/>
                    <a:p>
                      <a:pPr marL="285750" marR="0" lvl="0" indent="-285750" algn="l" rtl="0">
                        <a:spcBef>
                          <a:spcPts val="0"/>
                        </a:spcBef>
                        <a:spcAft>
                          <a:spcPts val="0"/>
                        </a:spcAft>
                        <a:buFont typeface="Calibri"/>
                        <a:buChar char="-"/>
                      </a:pPr>
                      <a:r>
                        <a:rPr lang="en-US" sz="2000"/>
                        <a:t>Previous design analyzed and checked by Prof Lusher, full report available. </a:t>
                      </a:r>
                      <a:endParaRPr lang="en-US" sz="2000" baseline="0"/>
                    </a:p>
                    <a:p>
                      <a:pPr marL="285750" marR="0" lvl="0" indent="-285750" algn="l">
                        <a:spcBef>
                          <a:spcPts val="0"/>
                        </a:spcBef>
                        <a:spcAft>
                          <a:spcPts val="0"/>
                        </a:spcAft>
                        <a:buFont typeface="Calibri"/>
                        <a:buChar char="-"/>
                      </a:pPr>
                      <a:r>
                        <a:rPr lang="en-US" sz="2000"/>
                        <a:t>Parts for new board ordered, expected in less than a week.</a:t>
                      </a:r>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85750" marR="0" lvl="0" indent="-285750" algn="l" rtl="0">
                        <a:spcBef>
                          <a:spcPts val="0"/>
                        </a:spcBef>
                        <a:spcAft>
                          <a:spcPts val="0"/>
                        </a:spcAft>
                        <a:buFont typeface="Calibri"/>
                        <a:buChar char="-"/>
                      </a:pPr>
                      <a:r>
                        <a:rPr lang="en-US" sz="2000" baseline="0"/>
                        <a:t>Design and order new board within next 2 days</a:t>
                      </a:r>
                    </a:p>
                    <a:p>
                      <a:pPr marL="285750" marR="0" lvl="0" indent="-285750" algn="l">
                        <a:spcBef>
                          <a:spcPts val="0"/>
                        </a:spcBef>
                        <a:spcAft>
                          <a:spcPts val="0"/>
                        </a:spcAft>
                        <a:buFont typeface="Calibri"/>
                        <a:buChar char="-"/>
                      </a:pPr>
                      <a:r>
                        <a:rPr lang="en-US" sz="2000" baseline="0"/>
                        <a:t>Decide on action to take for battery reading portion, whether order or make. </a:t>
                      </a:r>
                    </a:p>
                    <a:p>
                      <a:pPr marL="285750" marR="0" lvl="0" indent="-285750" algn="l">
                        <a:spcBef>
                          <a:spcPts val="0"/>
                        </a:spcBef>
                        <a:spcAft>
                          <a:spcPts val="0"/>
                        </a:spcAft>
                        <a:buFont typeface="Calibri"/>
                        <a:buChar char="-"/>
                      </a:pPr>
                      <a:r>
                        <a:rPr lang="en-US" sz="2000" baseline="0"/>
                        <a:t>Begin soldering new board, to be at least %50 complete by next presentation.</a:t>
                      </a:r>
                    </a:p>
                    <a:p>
                      <a:pPr marL="0" marR="0" lvl="0" indent="0" algn="l">
                        <a:spcBef>
                          <a:spcPts val="0"/>
                        </a:spcBef>
                        <a:spcAft>
                          <a:spcPts val="0"/>
                        </a:spcAft>
                        <a:buNone/>
                      </a:pPr>
                      <a:endParaRPr lang="en-US" sz="2000" baseline="0"/>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231427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90" name="Google Shape;90;gcce58aab64_3_0"/>
          <p:cNvSpPr txBox="1">
            <a:spLocks noGrp="1"/>
          </p:cNvSpPr>
          <p:nvPr>
            <p:ph type="title"/>
          </p:nvPr>
        </p:nvSpPr>
        <p:spPr>
          <a:xfrm>
            <a:off x="609600" y="1201577"/>
            <a:ext cx="8229600" cy="803700"/>
          </a:xfrm>
          <a:prstGeom prst="rect">
            <a:avLst/>
          </a:prstGeom>
          <a:noFill/>
          <a:ln>
            <a:noFill/>
          </a:ln>
        </p:spPr>
        <p:txBody>
          <a:bodyPr spcFirstLastPara="1" wrap="square" lIns="91425" tIns="45700" rIns="91425" bIns="45700" anchor="ctr" anchorCtr="0">
            <a:noAutofit/>
          </a:bodyPr>
          <a:lstStyle/>
          <a:p>
            <a:pPr>
              <a:lnSpc>
                <a:spcPct val="115000"/>
              </a:lnSpc>
              <a:spcBef>
                <a:spcPts val="0"/>
              </a:spcBef>
              <a:buClr>
                <a:schemeClr val="dk1"/>
              </a:buClr>
              <a:buSzPts val="990"/>
            </a:pPr>
            <a:r>
              <a:rPr lang="en-US">
                <a:cs typeface="Arial"/>
              </a:rPr>
              <a:t>Solar Charge Controller</a:t>
            </a:r>
          </a:p>
          <a:p>
            <a:pPr>
              <a:lnSpc>
                <a:spcPct val="115000"/>
              </a:lnSpc>
              <a:spcBef>
                <a:spcPts val="0"/>
              </a:spcBef>
              <a:buClr>
                <a:schemeClr val="dk1"/>
              </a:buClr>
              <a:buSzPts val="990"/>
            </a:pPr>
            <a:r>
              <a:rPr lang="en-US" sz="1700">
                <a:cs typeface="Arial"/>
              </a:rPr>
              <a:t>Lyric </a:t>
            </a:r>
            <a:r>
              <a:rPr lang="en-US" sz="1700" err="1">
                <a:cs typeface="Arial"/>
              </a:rPr>
              <a:t>Haylow</a:t>
            </a:r>
            <a:endParaRPr lang="en-US" sz="1700">
              <a:cs typeface="Arial"/>
            </a:endParaRPr>
          </a:p>
        </p:txBody>
      </p:sp>
      <p:pic>
        <p:nvPicPr>
          <p:cNvPr id="3" name="Picture 2" descr="A green circuit board with many small components&#10;&#10;Description automatically generated">
            <a:extLst>
              <a:ext uri="{FF2B5EF4-FFF2-40B4-BE49-F238E27FC236}">
                <a16:creationId xmlns:a16="http://schemas.microsoft.com/office/drawing/2014/main" id="{F697CBB9-E556-2FA8-D94D-A3DB8F34DC56}"/>
              </a:ext>
            </a:extLst>
          </p:cNvPr>
          <p:cNvPicPr>
            <a:picLocks noChangeAspect="1"/>
          </p:cNvPicPr>
          <p:nvPr/>
        </p:nvPicPr>
        <p:blipFill>
          <a:blip r:embed="rId3"/>
          <a:stretch>
            <a:fillRect/>
          </a:stretch>
        </p:blipFill>
        <p:spPr>
          <a:xfrm>
            <a:off x="-239" y="2133600"/>
            <a:ext cx="3548540" cy="3262313"/>
          </a:xfrm>
          <a:prstGeom prst="rect">
            <a:avLst/>
          </a:prstGeom>
        </p:spPr>
      </p:pic>
      <p:pic>
        <p:nvPicPr>
          <p:cNvPr id="4" name="Picture 3" descr="A computer screen shot of a diagram&#10;&#10;Description automatically generated">
            <a:extLst>
              <a:ext uri="{FF2B5EF4-FFF2-40B4-BE49-F238E27FC236}">
                <a16:creationId xmlns:a16="http://schemas.microsoft.com/office/drawing/2014/main" id="{56E6A844-5EA1-2020-3DF8-EA7CDC215C41}"/>
              </a:ext>
            </a:extLst>
          </p:cNvPr>
          <p:cNvPicPr>
            <a:picLocks noChangeAspect="1"/>
          </p:cNvPicPr>
          <p:nvPr/>
        </p:nvPicPr>
        <p:blipFill>
          <a:blip r:embed="rId4"/>
          <a:stretch>
            <a:fillRect/>
          </a:stretch>
        </p:blipFill>
        <p:spPr>
          <a:xfrm>
            <a:off x="3681413" y="1771448"/>
            <a:ext cx="5462587" cy="4324752"/>
          </a:xfrm>
          <a:prstGeom prst="rect">
            <a:avLst/>
          </a:prstGeom>
        </p:spPr>
      </p:pic>
    </p:spTree>
    <p:extLst>
      <p:ext uri="{BB962C8B-B14F-4D97-AF65-F5344CB8AC3E}">
        <p14:creationId xmlns:p14="http://schemas.microsoft.com/office/powerpoint/2010/main" val="3741792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BD8CBE9B-09EB-52D3-81C7-33DBF1A75681}"/>
            </a:ext>
          </a:extLst>
        </p:cNvPr>
        <p:cNvGrpSpPr/>
        <p:nvPr/>
      </p:nvGrpSpPr>
      <p:grpSpPr>
        <a:xfrm>
          <a:off x="0" y="0"/>
          <a:ext cx="0" cy="0"/>
          <a:chOff x="0" y="0"/>
          <a:chExt cx="0" cy="0"/>
        </a:xfrm>
      </p:grpSpPr>
      <p:sp>
        <p:nvSpPr>
          <p:cNvPr id="82" name="Google Shape;82;p5">
            <a:extLst>
              <a:ext uri="{FF2B5EF4-FFF2-40B4-BE49-F238E27FC236}">
                <a16:creationId xmlns:a16="http://schemas.microsoft.com/office/drawing/2014/main" id="{EA03253C-14E2-3E03-2AB3-26A801FE171F}"/>
              </a:ext>
            </a:extLst>
          </p:cNvPr>
          <p:cNvSpPr txBox="1">
            <a:spLocks noGrp="1"/>
          </p:cNvSpPr>
          <p:nvPr>
            <p:ph type="title"/>
          </p:nvPr>
        </p:nvSpPr>
        <p:spPr>
          <a:xfrm>
            <a:off x="457200" y="1049177"/>
            <a:ext cx="8229600" cy="803700"/>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0"/>
              </a:spcAft>
              <a:buClr>
                <a:schemeClr val="dk1"/>
              </a:buClr>
              <a:buSzPts val="990"/>
              <a:buFont typeface="Arial"/>
              <a:buNone/>
            </a:pPr>
            <a:r>
              <a:rPr lang="en-US"/>
              <a:t>Inverter Subsystem</a:t>
            </a:r>
            <a:endParaRPr/>
          </a:p>
          <a:p>
            <a:pPr marL="0" lvl="0" indent="0" algn="ctr" rtl="0">
              <a:lnSpc>
                <a:spcPct val="115000"/>
              </a:lnSpc>
              <a:spcBef>
                <a:spcPts val="0"/>
              </a:spcBef>
              <a:spcAft>
                <a:spcPts val="0"/>
              </a:spcAft>
              <a:buClr>
                <a:schemeClr val="dk1"/>
              </a:buClr>
              <a:buSzPts val="990"/>
              <a:buFont typeface="Arial"/>
              <a:buNone/>
            </a:pPr>
            <a:r>
              <a:rPr lang="en-US" sz="1720"/>
              <a:t>Jeb Malek</a:t>
            </a:r>
            <a:endParaRPr sz="2980"/>
          </a:p>
        </p:txBody>
      </p:sp>
      <p:graphicFrame>
        <p:nvGraphicFramePr>
          <p:cNvPr id="83" name="Google Shape;83;p5">
            <a:extLst>
              <a:ext uri="{FF2B5EF4-FFF2-40B4-BE49-F238E27FC236}">
                <a16:creationId xmlns:a16="http://schemas.microsoft.com/office/drawing/2014/main" id="{BB8A8241-4E34-7B29-49FD-468863600363}"/>
              </a:ext>
            </a:extLst>
          </p:cNvPr>
          <p:cNvGraphicFramePr/>
          <p:nvPr>
            <p:extLst>
              <p:ext uri="{D42A27DB-BD31-4B8C-83A1-F6EECF244321}">
                <p14:modId xmlns:p14="http://schemas.microsoft.com/office/powerpoint/2010/main" val="1438443146"/>
              </p:ext>
            </p:extLst>
          </p:nvPr>
        </p:nvGraphicFramePr>
        <p:xfrm>
          <a:off x="685800" y="1952075"/>
          <a:ext cx="7772400" cy="2374900"/>
        </p:xfrm>
        <a:graphic>
          <a:graphicData uri="http://schemas.openxmlformats.org/drawingml/2006/table">
            <a:tbl>
              <a:tblPr>
                <a:noFill/>
              </a:tblPr>
              <a:tblGrid>
                <a:gridCol w="388620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640300">
                <a:tc>
                  <a:txBody>
                    <a:bodyPr/>
                    <a:lstStyle/>
                    <a:p>
                      <a:pPr marL="0" marR="0" lvl="0" indent="0" algn="l" rtl="0">
                        <a:spcBef>
                          <a:spcPts val="0"/>
                        </a:spcBef>
                        <a:spcAft>
                          <a:spcPts val="0"/>
                        </a:spcAft>
                        <a:buNone/>
                      </a:pPr>
                      <a:r>
                        <a:rPr lang="en-US" sz="1800" u="none" strike="noStrike" cap="none"/>
                        <a:t>Accomplishments since</a:t>
                      </a:r>
                      <a:r>
                        <a:rPr lang="en-US" sz="1800" u="none" strike="noStrike" cap="none" baseline="0"/>
                        <a:t> 403</a:t>
                      </a:r>
                      <a:r>
                        <a:rPr lang="en-US" sz="1800" u="none" strike="noStrike" cap="none"/>
                        <a:t>                          </a:t>
                      </a:r>
                      <a:r>
                        <a:rPr lang="en-US" sz="1800" u="none" strike="noStrike" cap="none">
                          <a:solidFill>
                            <a:srgbClr val="FF0000"/>
                          </a:solidFill>
                        </a:rPr>
                        <a:t>60</a:t>
                      </a:r>
                      <a:r>
                        <a:rPr lang="en-US" sz="1800">
                          <a:solidFill>
                            <a:srgbClr val="FF0000"/>
                          </a:solidFill>
                        </a:rPr>
                        <a:t> </a:t>
                      </a:r>
                      <a:r>
                        <a:rPr lang="en-US" sz="1800" u="none" strike="noStrike" cap="none" err="1">
                          <a:solidFill>
                            <a:srgbClr val="FF0000"/>
                          </a:solidFill>
                        </a:rPr>
                        <a:t>hrs</a:t>
                      </a:r>
                      <a:r>
                        <a:rPr lang="en-US" sz="1800" u="none" strike="noStrike" cap="none">
                          <a:solidFill>
                            <a:srgbClr val="FF0000"/>
                          </a:solidFill>
                        </a:rPr>
                        <a:t> of effort</a:t>
                      </a:r>
                      <a:endParaRPr sz="1800">
                        <a:solidFill>
                          <a:srgbClr val="FF0000"/>
                        </a:solidFill>
                      </a:endParaRPr>
                    </a:p>
                  </a:txBody>
                  <a:tcPr marL="91450" marR="91450" marT="45750" marB="457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tc>
                  <a:txBody>
                    <a:bodyPr/>
                    <a:lstStyle/>
                    <a:p>
                      <a:pPr marL="0" marR="0" lvl="0" indent="0" algn="l" rtl="0">
                        <a:spcBef>
                          <a:spcPts val="0"/>
                        </a:spcBef>
                        <a:spcAft>
                          <a:spcPts val="0"/>
                        </a:spcAft>
                        <a:buNone/>
                      </a:pPr>
                      <a:r>
                        <a:rPr lang="en-US" sz="1800"/>
                        <a:t>Ongoing progress/problems and plans until the next presentation</a:t>
                      </a:r>
                      <a:endParaRPr/>
                    </a:p>
                  </a:txBody>
                  <a:tcPr marL="91450" marR="91450" marT="45750" marB="457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extLst>
                  <a:ext uri="{0D108BD9-81ED-4DB2-BD59-A6C34878D82A}">
                    <a16:rowId xmlns:a16="http://schemas.microsoft.com/office/drawing/2014/main" val="10000"/>
                  </a:ext>
                </a:extLst>
              </a:tr>
              <a:tr h="1734600">
                <a:tc>
                  <a:txBody>
                    <a:bodyPr/>
                    <a:lstStyle/>
                    <a:p>
                      <a:pPr marL="0" marR="0" lvl="0" indent="0" algn="l" rtl="0">
                        <a:spcBef>
                          <a:spcPts val="0"/>
                        </a:spcBef>
                        <a:spcAft>
                          <a:spcPts val="0"/>
                        </a:spcAft>
                        <a:buNone/>
                      </a:pPr>
                      <a:r>
                        <a:rPr lang="en-US" sz="1800"/>
                        <a:t>PCB Order Arrival </a:t>
                      </a:r>
                    </a:p>
                    <a:p>
                      <a:pPr marL="0" marR="0" lvl="0" indent="0" algn="l" rtl="0">
                        <a:spcBef>
                          <a:spcPts val="0"/>
                        </a:spcBef>
                        <a:spcAft>
                          <a:spcPts val="0"/>
                        </a:spcAft>
                        <a:buNone/>
                      </a:pPr>
                      <a:r>
                        <a:rPr lang="en-US" sz="1800"/>
                        <a:t>All Parts Ordered/</a:t>
                      </a:r>
                    </a:p>
                    <a:p>
                      <a:pPr marL="0" marR="0" lvl="0" indent="0" algn="l" rtl="0">
                        <a:spcBef>
                          <a:spcPts val="0"/>
                        </a:spcBef>
                        <a:spcAft>
                          <a:spcPts val="0"/>
                        </a:spcAft>
                        <a:buNone/>
                      </a:pPr>
                      <a:r>
                        <a:rPr lang="en-US" sz="1800"/>
                        <a:t>Final Shipment In-Progress</a:t>
                      </a:r>
                      <a:endParaRPr sz="1800"/>
                    </a:p>
                    <a:p>
                      <a:pPr marL="0" marR="0" lvl="0" indent="0" algn="l" rtl="0">
                        <a:spcBef>
                          <a:spcPts val="0"/>
                        </a:spcBef>
                        <a:spcAft>
                          <a:spcPts val="0"/>
                        </a:spcAft>
                        <a:buNone/>
                      </a:pPr>
                      <a:endParaRPr sz="1800"/>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Finish Board Assembly this week</a:t>
                      </a:r>
                    </a:p>
                    <a:p>
                      <a:pPr marL="0" marR="0" lvl="0" indent="0" algn="l" rtl="0">
                        <a:spcBef>
                          <a:spcPts val="0"/>
                        </a:spcBef>
                        <a:spcAft>
                          <a:spcPts val="0"/>
                        </a:spcAft>
                        <a:buNone/>
                      </a:pPr>
                      <a:r>
                        <a:rPr lang="en-US" sz="1800" err="1"/>
                        <a:t>dsPIC</a:t>
                      </a:r>
                      <a:r>
                        <a:rPr lang="en-US" sz="1800"/>
                        <a:t> in-circuit programming</a:t>
                      </a:r>
                    </a:p>
                    <a:p>
                      <a:pPr marL="0" marR="0" lvl="0" indent="0" algn="l" rtl="0">
                        <a:spcBef>
                          <a:spcPts val="0"/>
                        </a:spcBef>
                        <a:spcAft>
                          <a:spcPts val="0"/>
                        </a:spcAft>
                        <a:buNone/>
                      </a:pPr>
                      <a:r>
                        <a:rPr lang="en-US" sz="1800"/>
                        <a:t>Begin Testing &amp; Validation soon as MCU ICSP Programming Complete</a:t>
                      </a:r>
                      <a:endParaRPr sz="1800"/>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 name="TextBox 2">
            <a:extLst>
              <a:ext uri="{FF2B5EF4-FFF2-40B4-BE49-F238E27FC236}">
                <a16:creationId xmlns:a16="http://schemas.microsoft.com/office/drawing/2014/main" id="{B87027F2-E040-D05D-07E0-34032CD4AEF1}"/>
              </a:ext>
            </a:extLst>
          </p:cNvPr>
          <p:cNvSpPr txBox="1"/>
          <p:nvPr/>
        </p:nvSpPr>
        <p:spPr>
          <a:xfrm>
            <a:off x="685800" y="4572000"/>
            <a:ext cx="7772400" cy="1200329"/>
          </a:xfrm>
          <a:prstGeom prst="rect">
            <a:avLst/>
          </a:prstGeom>
          <a:noFill/>
        </p:spPr>
        <p:txBody>
          <a:bodyPr wrap="square" rtlCol="0">
            <a:spAutoFit/>
          </a:bodyPr>
          <a:lstStyle/>
          <a:p>
            <a:pPr marL="285750" indent="-285750">
              <a:buFont typeface="Arial" panose="020B0604020202020204" pitchFamily="34" charset="0"/>
              <a:buChar char="•"/>
            </a:pPr>
            <a:r>
              <a:rPr lang="en-US"/>
              <a:t>Found multiple design flaws: Transformers / 0.1 </a:t>
            </a:r>
            <a:r>
              <a:rPr lang="en-US" err="1"/>
              <a:t>uF</a:t>
            </a:r>
            <a:r>
              <a:rPr lang="en-US"/>
              <a:t> Filter Capacitors </a:t>
            </a:r>
            <a:r>
              <a:rPr lang="en-US" err="1"/>
              <a:t>Footpring</a:t>
            </a:r>
            <a:r>
              <a:rPr lang="en-US"/>
              <a:t> issue , Part Order change orders</a:t>
            </a:r>
          </a:p>
          <a:p>
            <a:pPr marL="285750" indent="-285750">
              <a:buFont typeface="Arial" panose="020B0604020202020204" pitchFamily="34" charset="0"/>
              <a:buChar char="•"/>
            </a:pPr>
            <a:r>
              <a:rPr lang="en-US"/>
              <a:t>Discussed EMI Filter need , planned revision (PCB schematic updated)</a:t>
            </a:r>
          </a:p>
          <a:p>
            <a:pPr marL="285750" indent="-285750">
              <a:buFont typeface="Arial" panose="020B0604020202020204" pitchFamily="34" charset="0"/>
              <a:buChar char="•"/>
            </a:pPr>
            <a:r>
              <a:rPr lang="en-US"/>
              <a:t>Planning a 3D Print of Inverter Enclosure</a:t>
            </a:r>
          </a:p>
        </p:txBody>
      </p:sp>
    </p:spTree>
    <p:extLst>
      <p:ext uri="{BB962C8B-B14F-4D97-AF65-F5344CB8AC3E}">
        <p14:creationId xmlns:p14="http://schemas.microsoft.com/office/powerpoint/2010/main" val="2127138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7">
          <a:extLst>
            <a:ext uri="{FF2B5EF4-FFF2-40B4-BE49-F238E27FC236}">
              <a16:creationId xmlns:a16="http://schemas.microsoft.com/office/drawing/2014/main" id="{0DC04A49-8F31-C09C-6373-7900AF3D4FED}"/>
            </a:ext>
          </a:extLst>
        </p:cNvPr>
        <p:cNvGrpSpPr/>
        <p:nvPr/>
      </p:nvGrpSpPr>
      <p:grpSpPr>
        <a:xfrm>
          <a:off x="0" y="0"/>
          <a:ext cx="0" cy="0"/>
          <a:chOff x="0" y="0"/>
          <a:chExt cx="0" cy="0"/>
        </a:xfrm>
      </p:grpSpPr>
      <p:sp>
        <p:nvSpPr>
          <p:cNvPr id="90" name="Google Shape;90;gcce58aab64_3_0">
            <a:extLst>
              <a:ext uri="{FF2B5EF4-FFF2-40B4-BE49-F238E27FC236}">
                <a16:creationId xmlns:a16="http://schemas.microsoft.com/office/drawing/2014/main" id="{02D397E3-42CD-9FB7-2083-F1C0AA478BA8}"/>
              </a:ext>
            </a:extLst>
          </p:cNvPr>
          <p:cNvSpPr txBox="1">
            <a:spLocks noGrp="1"/>
          </p:cNvSpPr>
          <p:nvPr>
            <p:ph type="title"/>
          </p:nvPr>
        </p:nvSpPr>
        <p:spPr>
          <a:xfrm>
            <a:off x="609600" y="1201577"/>
            <a:ext cx="8229600" cy="803700"/>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0"/>
              </a:spcAft>
              <a:buClr>
                <a:schemeClr val="dk1"/>
              </a:buClr>
              <a:buSzPts val="990"/>
              <a:buFont typeface="Arial"/>
              <a:buNone/>
            </a:pPr>
            <a:r>
              <a:rPr lang="en-US"/>
              <a:t>Inverter </a:t>
            </a:r>
            <a:r>
              <a:rPr lang="en-US" err="1"/>
              <a:t>Subsytem</a:t>
            </a:r>
            <a:endParaRPr/>
          </a:p>
          <a:p>
            <a:pPr marL="0" lvl="0" indent="0" algn="ctr" rtl="0">
              <a:lnSpc>
                <a:spcPct val="115000"/>
              </a:lnSpc>
              <a:spcBef>
                <a:spcPts val="0"/>
              </a:spcBef>
              <a:spcAft>
                <a:spcPts val="0"/>
              </a:spcAft>
              <a:buClr>
                <a:schemeClr val="dk1"/>
              </a:buClr>
              <a:buSzPts val="990"/>
              <a:buFont typeface="Arial"/>
              <a:buNone/>
            </a:pPr>
            <a:r>
              <a:rPr lang="en-US" sz="1720"/>
              <a:t>Jeb Malek</a:t>
            </a:r>
            <a:endParaRPr sz="2980"/>
          </a:p>
        </p:txBody>
      </p:sp>
      <p:pic>
        <p:nvPicPr>
          <p:cNvPr id="3" name="Picture 2">
            <a:extLst>
              <a:ext uri="{FF2B5EF4-FFF2-40B4-BE49-F238E27FC236}">
                <a16:creationId xmlns:a16="http://schemas.microsoft.com/office/drawing/2014/main" id="{A2D95354-6521-ACDC-3E58-0259AF034156}"/>
              </a:ext>
            </a:extLst>
          </p:cNvPr>
          <p:cNvPicPr>
            <a:picLocks noChangeAspect="1"/>
          </p:cNvPicPr>
          <p:nvPr/>
        </p:nvPicPr>
        <p:blipFill>
          <a:blip r:embed="rId3"/>
          <a:stretch>
            <a:fillRect/>
          </a:stretch>
        </p:blipFill>
        <p:spPr>
          <a:xfrm rot="10800000" flipH="1" flipV="1">
            <a:off x="4724400" y="2274044"/>
            <a:ext cx="4282367" cy="4098237"/>
          </a:xfrm>
          <a:prstGeom prst="rect">
            <a:avLst/>
          </a:prstGeom>
        </p:spPr>
      </p:pic>
      <p:pic>
        <p:nvPicPr>
          <p:cNvPr id="4" name="Picture 3">
            <a:extLst>
              <a:ext uri="{FF2B5EF4-FFF2-40B4-BE49-F238E27FC236}">
                <a16:creationId xmlns:a16="http://schemas.microsoft.com/office/drawing/2014/main" id="{D078469F-E967-E876-CBAD-E929CEBF4501}"/>
              </a:ext>
            </a:extLst>
          </p:cNvPr>
          <p:cNvPicPr>
            <a:picLocks noChangeAspect="1"/>
          </p:cNvPicPr>
          <p:nvPr/>
        </p:nvPicPr>
        <p:blipFill>
          <a:blip r:embed="rId4"/>
          <a:stretch>
            <a:fillRect/>
          </a:stretch>
        </p:blipFill>
        <p:spPr>
          <a:xfrm rot="10800000" flipH="1" flipV="1">
            <a:off x="116632" y="2274045"/>
            <a:ext cx="4282369" cy="4098237"/>
          </a:xfrm>
          <a:prstGeom prst="rect">
            <a:avLst/>
          </a:prstGeom>
        </p:spPr>
      </p:pic>
    </p:spTree>
    <p:extLst>
      <p:ext uri="{BB962C8B-B14F-4D97-AF65-F5344CB8AC3E}">
        <p14:creationId xmlns:p14="http://schemas.microsoft.com/office/powerpoint/2010/main" val="32603555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919f609d-0f72-41fa-aaee-0973b3077d0a">
      <Terms xmlns="http://schemas.microsoft.com/office/infopath/2007/PartnerControls"/>
    </lcf76f155ced4ddcb4097134ff3c332f>
    <TaxCatchAll xmlns="2e030e0f-5245-4dbf-9373-620ab9e7a3b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61B60D2A8DAD245BFF90DF54144CC7F" ma:contentTypeVersion="12" ma:contentTypeDescription="Create a new document." ma:contentTypeScope="" ma:versionID="7a52eac4cc73b65e9b6f8765658aac4f">
  <xsd:schema xmlns:xsd="http://www.w3.org/2001/XMLSchema" xmlns:xs="http://www.w3.org/2001/XMLSchema" xmlns:p="http://schemas.microsoft.com/office/2006/metadata/properties" xmlns:ns2="919f609d-0f72-41fa-aaee-0973b3077d0a" xmlns:ns3="2e030e0f-5245-4dbf-9373-620ab9e7a3b5" targetNamespace="http://schemas.microsoft.com/office/2006/metadata/properties" ma:root="true" ma:fieldsID="4bd5ada9723ecef035e7c2bbc20a3e79" ns2:_="" ns3:_="">
    <xsd:import namespace="919f609d-0f72-41fa-aaee-0973b3077d0a"/>
    <xsd:import namespace="2e030e0f-5245-4dbf-9373-620ab9e7a3b5"/>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9f609d-0f72-41fa-aaee-0973b3077d0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528e5b72-a11e-43e4-996b-2cb2b326d1f2"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e030e0f-5245-4dbf-9373-620ab9e7a3b5"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7eeece73-c18a-4746-855e-cb39e9f45740}" ma:internalName="TaxCatchAll" ma:showField="CatchAllData" ma:web="2e030e0f-5245-4dbf-9373-620ab9e7a3b5">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8714C73-BF5C-4F3C-925C-8D8F8A745BE5}">
  <ds:schemaRefs>
    <ds:schemaRef ds:uri="http://schemas.microsoft.com/sharepoint/v3/contenttype/forms"/>
  </ds:schemaRefs>
</ds:datastoreItem>
</file>

<file path=customXml/itemProps2.xml><?xml version="1.0" encoding="utf-8"?>
<ds:datastoreItem xmlns:ds="http://schemas.openxmlformats.org/officeDocument/2006/customXml" ds:itemID="{1310F170-6469-45DA-8A0F-F97C83D85B9D}">
  <ds:schemaRefs>
    <ds:schemaRef ds:uri="2e030e0f-5245-4dbf-9373-620ab9e7a3b5"/>
    <ds:schemaRef ds:uri="919f609d-0f72-41fa-aaee-0973b3077d0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C805D0C1-D947-45E3-964E-6F27D21C8503}">
  <ds:schemaRefs>
    <ds:schemaRef ds:uri="2e030e0f-5245-4dbf-9373-620ab9e7a3b5"/>
    <ds:schemaRef ds:uri="919f609d-0f72-41fa-aaee-0973b3077d0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16</Slides>
  <Notes>14</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Team 60: Solar Lighting System  Bi-Weekly Update 1 Josh George, Jeb Malek, Lyric Haylow Sponsor: Dr. Wonhyeok Jang TA: Rhett Guthrie </vt:lpstr>
      <vt:lpstr>PowerPoint Presentation</vt:lpstr>
      <vt:lpstr>Project/Subsystem Overview</vt:lpstr>
      <vt:lpstr>Major Project Changes for 404</vt:lpstr>
      <vt:lpstr>Project Timeline</vt:lpstr>
      <vt:lpstr>Solar Charge Controller Lyric Haylow</vt:lpstr>
      <vt:lpstr>Solar Charge Controller Lyric Haylow</vt:lpstr>
      <vt:lpstr>Inverter Subsystem Jeb Malek</vt:lpstr>
      <vt:lpstr>Inverter Subsytem Jeb Malek</vt:lpstr>
      <vt:lpstr>Mobile Application Josh George</vt:lpstr>
      <vt:lpstr>Mobile Application Josh George</vt:lpstr>
      <vt:lpstr>Parts Ordering Status</vt:lpstr>
      <vt:lpstr>Execution &amp; Plan</vt:lpstr>
      <vt:lpstr>Execution Plan</vt:lpstr>
      <vt:lpstr>Validation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Nowka, Kevin J.</dc:creator>
  <cp:revision>1</cp:revision>
  <dcterms:created xsi:type="dcterms:W3CDTF">2013-06-18T16:37:55Z</dcterms:created>
  <dcterms:modified xsi:type="dcterms:W3CDTF">2024-01-31T23:33:37Z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0x010100961B60D2A8DAD245BFF90DF54144CC7F</vt:lpwstr>
  </property>
  <property fmtid="{D5CDD505-2E9C-101B-9397-08002B2CF9AE}" pid="3" name="MediaServiceImageTags">
    <vt:lpwstr/>
  </property>
</Properties>
</file>